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8" r:id="rId6"/>
    <p:sldId id="257" r:id="rId7"/>
    <p:sldId id="271" r:id="rId8"/>
    <p:sldId id="272" r:id="rId9"/>
    <p:sldId id="259" r:id="rId10"/>
    <p:sldId id="261" r:id="rId11"/>
    <p:sldId id="260" r:id="rId12"/>
    <p:sldId id="264" r:id="rId13"/>
    <p:sldId id="269" r:id="rId14"/>
    <p:sldId id="268" r:id="rId15"/>
    <p:sldId id="262" r:id="rId16"/>
    <p:sldId id="267" r:id="rId17"/>
    <p:sldId id="270" r:id="rId18"/>
    <p:sldId id="263" r:id="rId19"/>
    <p:sldId id="266" r:id="rId20"/>
    <p:sldId id="26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I SURAJ ARGULA" initials="SSA" lastIdx="1" clrIdx="0">
    <p:extLst>
      <p:ext uri="{19B8F6BF-5375-455C-9EA6-DF929625EA0E}">
        <p15:presenceInfo xmlns:p15="http://schemas.microsoft.com/office/powerpoint/2012/main" userId="856c18359b8da80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739D7A-0FDA-48C9-BE5F-FC8F7B65AE0A}" v="51" dt="2020-11-30T16:38:54.093"/>
    <p1510:client id="{7EB7DA3E-99EE-4336-9440-C70DBE53C2CE}" v="188" dt="2020-11-30T18:35:13.495"/>
    <p1510:client id="{BB71009C-F521-4E25-B32D-F5F88C1CB51A}" v="242" dt="2020-11-30T07:30:53.506"/>
    <p1510:client id="{C3437BAF-C0CB-4C9C-8D88-EB303460626F}" v="341" dt="2020-11-30T15:53:17.874"/>
    <p1510:client id="{ED961759-F67A-4B8D-BD43-C8CFCB6649CC}" v="1" dt="2020-11-29T09:50:35.014"/>
    <p1510:client id="{F86243DF-36FB-4C23-87E4-7B5599D269ED}" v="54" dt="2020-11-30T19:22:46.1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gula, Sai Suraj" userId="S::saisuraja@usf.edu::0624ed2e-3d27-4baa-8937-68acec07bcbf" providerId="AD" clId="Web-{F86243DF-36FB-4C23-87E4-7B5599D269ED}"/>
    <pc:docChg chg="modSld">
      <pc:chgData name="Argula, Sai Suraj" userId="S::saisuraja@usf.edu::0624ed2e-3d27-4baa-8937-68acec07bcbf" providerId="AD" clId="Web-{F86243DF-36FB-4C23-87E4-7B5599D269ED}" dt="2020-11-30T19:22:45.981" v="51" actId="20577"/>
      <pc:docMkLst>
        <pc:docMk/>
      </pc:docMkLst>
      <pc:sldChg chg="addSp delSp modSp">
        <pc:chgData name="Argula, Sai Suraj" userId="S::saisuraja@usf.edu::0624ed2e-3d27-4baa-8937-68acec07bcbf" providerId="AD" clId="Web-{F86243DF-36FB-4C23-87E4-7B5599D269ED}" dt="2020-11-30T19:22:43.215" v="49" actId="20577"/>
        <pc:sldMkLst>
          <pc:docMk/>
          <pc:sldMk cId="1652905786" sldId="263"/>
        </pc:sldMkLst>
        <pc:spChg chg="mod">
          <ac:chgData name="Argula, Sai Suraj" userId="S::saisuraja@usf.edu::0624ed2e-3d27-4baa-8937-68acec07bcbf" providerId="AD" clId="Web-{F86243DF-36FB-4C23-87E4-7B5599D269ED}" dt="2020-11-30T19:22:43.215" v="49" actId="20577"/>
          <ac:spMkLst>
            <pc:docMk/>
            <pc:sldMk cId="1652905786" sldId="263"/>
            <ac:spMk id="3" creationId="{9B4787D4-59B2-4741-9820-98A3CB6CA095}"/>
          </ac:spMkLst>
        </pc:spChg>
        <pc:picChg chg="add mod">
          <ac:chgData name="Argula, Sai Suraj" userId="S::saisuraja@usf.edu::0624ed2e-3d27-4baa-8937-68acec07bcbf" providerId="AD" clId="Web-{F86243DF-36FB-4C23-87E4-7B5599D269ED}" dt="2020-11-30T19:22:01.605" v="16" actId="1076"/>
          <ac:picMkLst>
            <pc:docMk/>
            <pc:sldMk cId="1652905786" sldId="263"/>
            <ac:picMk id="4" creationId="{33A362D1-732E-437B-B794-8D4EADDE5364}"/>
          </ac:picMkLst>
        </pc:picChg>
        <pc:picChg chg="mod">
          <ac:chgData name="Argula, Sai Suraj" userId="S::saisuraja@usf.edu::0624ed2e-3d27-4baa-8937-68acec07bcbf" providerId="AD" clId="Web-{F86243DF-36FB-4C23-87E4-7B5599D269ED}" dt="2020-11-30T19:21:45.714" v="3" actId="1076"/>
          <ac:picMkLst>
            <pc:docMk/>
            <pc:sldMk cId="1652905786" sldId="263"/>
            <ac:picMk id="6" creationId="{BD1DC918-21E9-41DB-84B2-C63434351B12}"/>
          </ac:picMkLst>
        </pc:picChg>
        <pc:picChg chg="del">
          <ac:chgData name="Argula, Sai Suraj" userId="S::saisuraja@usf.edu::0624ed2e-3d27-4baa-8937-68acec07bcbf" providerId="AD" clId="Web-{F86243DF-36FB-4C23-87E4-7B5599D269ED}" dt="2020-11-30T19:21:55.714" v="14"/>
          <ac:picMkLst>
            <pc:docMk/>
            <pc:sldMk cId="1652905786" sldId="263"/>
            <ac:picMk id="8" creationId="{03FBBF75-9BE3-416D-9C65-73728BDDD2BA}"/>
          </ac:picMkLst>
        </pc:picChg>
      </pc:sldChg>
    </pc:docChg>
  </pc:docChgLst>
  <pc:docChgLst>
    <pc:chgData name="Argula, Sai Suraj" userId="S::saisuraja@usf.edu::0624ed2e-3d27-4baa-8937-68acec07bcbf" providerId="AD" clId="Web-{7EB7DA3E-99EE-4336-9440-C70DBE53C2CE}"/>
    <pc:docChg chg="modSld sldOrd">
      <pc:chgData name="Argula, Sai Suraj" userId="S::saisuraja@usf.edu::0624ed2e-3d27-4baa-8937-68acec07bcbf" providerId="AD" clId="Web-{7EB7DA3E-99EE-4336-9440-C70DBE53C2CE}" dt="2020-11-30T18:35:13.495" v="186" actId="1076"/>
      <pc:docMkLst>
        <pc:docMk/>
      </pc:docMkLst>
      <pc:sldChg chg="ord">
        <pc:chgData name="Argula, Sai Suraj" userId="S::saisuraja@usf.edu::0624ed2e-3d27-4baa-8937-68acec07bcbf" providerId="AD" clId="Web-{7EB7DA3E-99EE-4336-9440-C70DBE53C2CE}" dt="2020-11-30T17:55:21.760" v="30"/>
        <pc:sldMkLst>
          <pc:docMk/>
          <pc:sldMk cId="982484310" sldId="257"/>
        </pc:sldMkLst>
      </pc:sldChg>
      <pc:sldChg chg="modSp ord">
        <pc:chgData name="Argula, Sai Suraj" userId="S::saisuraja@usf.edu::0624ed2e-3d27-4baa-8937-68acec07bcbf" providerId="AD" clId="Web-{7EB7DA3E-99EE-4336-9440-C70DBE53C2CE}" dt="2020-11-30T18:35:13.495" v="186" actId="1076"/>
        <pc:sldMkLst>
          <pc:docMk/>
          <pc:sldMk cId="1652905786" sldId="263"/>
        </pc:sldMkLst>
        <pc:spChg chg="mod">
          <ac:chgData name="Argula, Sai Suraj" userId="S::saisuraja@usf.edu::0624ed2e-3d27-4baa-8937-68acec07bcbf" providerId="AD" clId="Web-{7EB7DA3E-99EE-4336-9440-C70DBE53C2CE}" dt="2020-11-30T18:35:07.370" v="183" actId="20577"/>
          <ac:spMkLst>
            <pc:docMk/>
            <pc:sldMk cId="1652905786" sldId="263"/>
            <ac:spMk id="3" creationId="{9B4787D4-59B2-4741-9820-98A3CB6CA095}"/>
          </ac:spMkLst>
        </pc:spChg>
        <pc:picChg chg="mod">
          <ac:chgData name="Argula, Sai Suraj" userId="S::saisuraja@usf.edu::0624ed2e-3d27-4baa-8937-68acec07bcbf" providerId="AD" clId="Web-{7EB7DA3E-99EE-4336-9440-C70DBE53C2CE}" dt="2020-11-30T18:34:34.369" v="165" actId="1076"/>
          <ac:picMkLst>
            <pc:docMk/>
            <pc:sldMk cId="1652905786" sldId="263"/>
            <ac:picMk id="6" creationId="{BD1DC918-21E9-41DB-84B2-C63434351B12}"/>
          </ac:picMkLst>
        </pc:picChg>
        <pc:picChg chg="mod">
          <ac:chgData name="Argula, Sai Suraj" userId="S::saisuraja@usf.edu::0624ed2e-3d27-4baa-8937-68acec07bcbf" providerId="AD" clId="Web-{7EB7DA3E-99EE-4336-9440-C70DBE53C2CE}" dt="2020-11-30T18:35:13.495" v="186" actId="1076"/>
          <ac:picMkLst>
            <pc:docMk/>
            <pc:sldMk cId="1652905786" sldId="263"/>
            <ac:picMk id="8" creationId="{03FBBF75-9BE3-416D-9C65-73728BDDD2BA}"/>
          </ac:picMkLst>
        </pc:picChg>
      </pc:sldChg>
      <pc:sldChg chg="modSp">
        <pc:chgData name="Argula, Sai Suraj" userId="S::saisuraja@usf.edu::0624ed2e-3d27-4baa-8937-68acec07bcbf" providerId="AD" clId="Web-{7EB7DA3E-99EE-4336-9440-C70DBE53C2CE}" dt="2020-11-30T17:52:49.742" v="27" actId="20577"/>
        <pc:sldMkLst>
          <pc:docMk/>
          <pc:sldMk cId="694045774" sldId="265"/>
        </pc:sldMkLst>
        <pc:spChg chg="mod">
          <ac:chgData name="Argula, Sai Suraj" userId="S::saisuraja@usf.edu::0624ed2e-3d27-4baa-8937-68acec07bcbf" providerId="AD" clId="Web-{7EB7DA3E-99EE-4336-9440-C70DBE53C2CE}" dt="2020-11-30T17:52:49.742" v="27" actId="20577"/>
          <ac:spMkLst>
            <pc:docMk/>
            <pc:sldMk cId="694045774" sldId="265"/>
            <ac:spMk id="3" creationId="{CB352D8A-8F5D-4F5D-94B2-8F52F198970C}"/>
          </ac:spMkLst>
        </pc:spChg>
      </pc:sldChg>
      <pc:sldChg chg="modSp">
        <pc:chgData name="Argula, Sai Suraj" userId="S::saisuraja@usf.edu::0624ed2e-3d27-4baa-8937-68acec07bcbf" providerId="AD" clId="Web-{7EB7DA3E-99EE-4336-9440-C70DBE53C2CE}" dt="2020-11-30T18:14:26.017" v="126" actId="20577"/>
        <pc:sldMkLst>
          <pc:docMk/>
          <pc:sldMk cId="1178218397" sldId="266"/>
        </pc:sldMkLst>
        <pc:spChg chg="mod">
          <ac:chgData name="Argula, Sai Suraj" userId="S::saisuraja@usf.edu::0624ed2e-3d27-4baa-8937-68acec07bcbf" providerId="AD" clId="Web-{7EB7DA3E-99EE-4336-9440-C70DBE53C2CE}" dt="2020-11-30T18:14:26.017" v="126" actId="20577"/>
          <ac:spMkLst>
            <pc:docMk/>
            <pc:sldMk cId="1178218397" sldId="266"/>
            <ac:spMk id="3" creationId="{EA27ABB5-B374-4EE2-9C78-F8C6A460EB2E}"/>
          </ac:spMkLst>
        </pc:spChg>
      </pc:sldChg>
      <pc:sldChg chg="modSp">
        <pc:chgData name="Argula, Sai Suraj" userId="S::saisuraja@usf.edu::0624ed2e-3d27-4baa-8937-68acec07bcbf" providerId="AD" clId="Web-{7EB7DA3E-99EE-4336-9440-C70DBE53C2CE}" dt="2020-11-30T18:27:05.673" v="154" actId="20577"/>
        <pc:sldMkLst>
          <pc:docMk/>
          <pc:sldMk cId="1317171979" sldId="269"/>
        </pc:sldMkLst>
        <pc:spChg chg="mod">
          <ac:chgData name="Argula, Sai Suraj" userId="S::saisuraja@usf.edu::0624ed2e-3d27-4baa-8937-68acec07bcbf" providerId="AD" clId="Web-{7EB7DA3E-99EE-4336-9440-C70DBE53C2CE}" dt="2020-11-30T18:27:05.673" v="154" actId="20577"/>
          <ac:spMkLst>
            <pc:docMk/>
            <pc:sldMk cId="1317171979" sldId="269"/>
            <ac:spMk id="3" creationId="{C8833216-63F1-4919-99A7-288040BB2CF3}"/>
          </ac:spMkLst>
        </pc:spChg>
      </pc:sldChg>
    </pc:docChg>
  </pc:docChgLst>
  <pc:docChgLst>
    <pc:chgData name="Argula, Sai Suraj" userId="S::saisuraja@usf.edu::0624ed2e-3d27-4baa-8937-68acec07bcbf" providerId="AD" clId="Web-{BB71009C-F521-4E25-B32D-F5F88C1CB51A}"/>
    <pc:docChg chg="delSld modSld">
      <pc:chgData name="Argula, Sai Suraj" userId="S::saisuraja@usf.edu::0624ed2e-3d27-4baa-8937-68acec07bcbf" providerId="AD" clId="Web-{BB71009C-F521-4E25-B32D-F5F88C1CB51A}" dt="2020-11-30T07:30:53.506" v="238" actId="20577"/>
      <pc:docMkLst>
        <pc:docMk/>
      </pc:docMkLst>
      <pc:sldChg chg="modSp">
        <pc:chgData name="Argula, Sai Suraj" userId="S::saisuraja@usf.edu::0624ed2e-3d27-4baa-8937-68acec07bcbf" providerId="AD" clId="Web-{BB71009C-F521-4E25-B32D-F5F88C1CB51A}" dt="2020-11-30T05:39:01.490" v="79" actId="20577"/>
        <pc:sldMkLst>
          <pc:docMk/>
          <pc:sldMk cId="2397757637" sldId="258"/>
        </pc:sldMkLst>
        <pc:spChg chg="mod">
          <ac:chgData name="Argula, Sai Suraj" userId="S::saisuraja@usf.edu::0624ed2e-3d27-4baa-8937-68acec07bcbf" providerId="AD" clId="Web-{BB71009C-F521-4E25-B32D-F5F88C1CB51A}" dt="2020-11-30T05:39:01.490" v="79" actId="20577"/>
          <ac:spMkLst>
            <pc:docMk/>
            <pc:sldMk cId="2397757637" sldId="258"/>
            <ac:spMk id="2" creationId="{9042393D-08FC-43A2-9E5E-11EEE3EAC838}"/>
          </ac:spMkLst>
        </pc:spChg>
      </pc:sldChg>
      <pc:sldChg chg="addSp delSp modSp">
        <pc:chgData name="Argula, Sai Suraj" userId="S::saisuraja@usf.edu::0624ed2e-3d27-4baa-8937-68acec07bcbf" providerId="AD" clId="Web-{BB71009C-F521-4E25-B32D-F5F88C1CB51A}" dt="2020-11-30T07:26:38.937" v="200" actId="20577"/>
        <pc:sldMkLst>
          <pc:docMk/>
          <pc:sldMk cId="3645131889" sldId="262"/>
        </pc:sldMkLst>
        <pc:spChg chg="mod">
          <ac:chgData name="Argula, Sai Suraj" userId="S::saisuraja@usf.edu::0624ed2e-3d27-4baa-8937-68acec07bcbf" providerId="AD" clId="Web-{BB71009C-F521-4E25-B32D-F5F88C1CB51A}" dt="2020-11-30T07:26:38.937" v="200" actId="20577"/>
          <ac:spMkLst>
            <pc:docMk/>
            <pc:sldMk cId="3645131889" sldId="262"/>
            <ac:spMk id="3" creationId="{950E04D8-5CDA-4675-A513-5E614BE1158F}"/>
          </ac:spMkLst>
        </pc:spChg>
        <pc:picChg chg="add del mod">
          <ac:chgData name="Argula, Sai Suraj" userId="S::saisuraja@usf.edu::0624ed2e-3d27-4baa-8937-68acec07bcbf" providerId="AD" clId="Web-{BB71009C-F521-4E25-B32D-F5F88C1CB51A}" dt="2020-11-30T07:24:43.403" v="178"/>
          <ac:picMkLst>
            <pc:docMk/>
            <pc:sldMk cId="3645131889" sldId="262"/>
            <ac:picMk id="5" creationId="{4432572A-9FE9-4F68-ADD2-5273FF9FFE1B}"/>
          </ac:picMkLst>
        </pc:picChg>
        <pc:picChg chg="mod">
          <ac:chgData name="Argula, Sai Suraj" userId="S::saisuraja@usf.edu::0624ed2e-3d27-4baa-8937-68acec07bcbf" providerId="AD" clId="Web-{BB71009C-F521-4E25-B32D-F5F88C1CB51A}" dt="2020-11-30T07:24:40.450" v="177" actId="1076"/>
          <ac:picMkLst>
            <pc:docMk/>
            <pc:sldMk cId="3645131889" sldId="262"/>
            <ac:picMk id="6" creationId="{ED3CE610-9E60-4A12-A88E-75DA0B5CAA22}"/>
          </ac:picMkLst>
        </pc:picChg>
      </pc:sldChg>
      <pc:sldChg chg="addSp modSp">
        <pc:chgData name="Argula, Sai Suraj" userId="S::saisuraja@usf.edu::0624ed2e-3d27-4baa-8937-68acec07bcbf" providerId="AD" clId="Web-{BB71009C-F521-4E25-B32D-F5F88C1CB51A}" dt="2020-11-30T07:30:03.083" v="228" actId="20577"/>
        <pc:sldMkLst>
          <pc:docMk/>
          <pc:sldMk cId="1652905786" sldId="263"/>
        </pc:sldMkLst>
        <pc:spChg chg="mod">
          <ac:chgData name="Argula, Sai Suraj" userId="S::saisuraja@usf.edu::0624ed2e-3d27-4baa-8937-68acec07bcbf" providerId="AD" clId="Web-{BB71009C-F521-4E25-B32D-F5F88C1CB51A}" dt="2020-11-30T07:30:03.083" v="228" actId="20577"/>
          <ac:spMkLst>
            <pc:docMk/>
            <pc:sldMk cId="1652905786" sldId="263"/>
            <ac:spMk id="3" creationId="{9B4787D4-59B2-4741-9820-98A3CB6CA095}"/>
          </ac:spMkLst>
        </pc:spChg>
        <pc:picChg chg="add mod">
          <ac:chgData name="Argula, Sai Suraj" userId="S::saisuraja@usf.edu::0624ed2e-3d27-4baa-8937-68acec07bcbf" providerId="AD" clId="Web-{BB71009C-F521-4E25-B32D-F5F88C1CB51A}" dt="2020-11-30T07:29:14.816" v="213" actId="1076"/>
          <ac:picMkLst>
            <pc:docMk/>
            <pc:sldMk cId="1652905786" sldId="263"/>
            <ac:picMk id="4" creationId="{80BD179A-C857-43DB-950E-55ED418DDB33}"/>
          </ac:picMkLst>
        </pc:picChg>
        <pc:picChg chg="add mod">
          <ac:chgData name="Argula, Sai Suraj" userId="S::saisuraja@usf.edu::0624ed2e-3d27-4baa-8937-68acec07bcbf" providerId="AD" clId="Web-{BB71009C-F521-4E25-B32D-F5F88C1CB51A}" dt="2020-11-30T07:29:21.019" v="215" actId="1076"/>
          <ac:picMkLst>
            <pc:docMk/>
            <pc:sldMk cId="1652905786" sldId="263"/>
            <ac:picMk id="5" creationId="{AA4EDD39-A2A0-40D4-8E75-3817AD777663}"/>
          </ac:picMkLst>
        </pc:picChg>
      </pc:sldChg>
      <pc:sldChg chg="modSp">
        <pc:chgData name="Argula, Sai Suraj" userId="S::saisuraja@usf.edu::0624ed2e-3d27-4baa-8937-68acec07bcbf" providerId="AD" clId="Web-{BB71009C-F521-4E25-B32D-F5F88C1CB51A}" dt="2020-11-30T07:30:48.552" v="236" actId="20577"/>
        <pc:sldMkLst>
          <pc:docMk/>
          <pc:sldMk cId="694045774" sldId="265"/>
        </pc:sldMkLst>
        <pc:spChg chg="mod">
          <ac:chgData name="Argula, Sai Suraj" userId="S::saisuraja@usf.edu::0624ed2e-3d27-4baa-8937-68acec07bcbf" providerId="AD" clId="Web-{BB71009C-F521-4E25-B32D-F5F88C1CB51A}" dt="2020-11-30T07:30:48.552" v="236" actId="20577"/>
          <ac:spMkLst>
            <pc:docMk/>
            <pc:sldMk cId="694045774" sldId="265"/>
            <ac:spMk id="3" creationId="{CB352D8A-8F5D-4F5D-94B2-8F52F198970C}"/>
          </ac:spMkLst>
        </pc:spChg>
      </pc:sldChg>
      <pc:sldChg chg="delSp modSp del">
        <pc:chgData name="Argula, Sai Suraj" userId="S::saisuraja@usf.edu::0624ed2e-3d27-4baa-8937-68acec07bcbf" providerId="AD" clId="Web-{BB71009C-F521-4E25-B32D-F5F88C1CB51A}" dt="2020-11-30T07:30:13.364" v="231"/>
        <pc:sldMkLst>
          <pc:docMk/>
          <pc:sldMk cId="2202432231" sldId="273"/>
        </pc:sldMkLst>
        <pc:spChg chg="mod">
          <ac:chgData name="Argula, Sai Suraj" userId="S::saisuraja@usf.edu::0624ed2e-3d27-4baa-8937-68acec07bcbf" providerId="AD" clId="Web-{BB71009C-F521-4E25-B32D-F5F88C1CB51A}" dt="2020-11-30T07:29:51.520" v="219" actId="20577"/>
          <ac:spMkLst>
            <pc:docMk/>
            <pc:sldMk cId="2202432231" sldId="273"/>
            <ac:spMk id="3" creationId="{9B4787D4-59B2-4741-9820-98A3CB6CA095}"/>
          </ac:spMkLst>
        </pc:spChg>
        <pc:picChg chg="del">
          <ac:chgData name="Argula, Sai Suraj" userId="S::saisuraja@usf.edu::0624ed2e-3d27-4baa-8937-68acec07bcbf" providerId="AD" clId="Web-{BB71009C-F521-4E25-B32D-F5F88C1CB51A}" dt="2020-11-30T07:28:56.347" v="207"/>
          <ac:picMkLst>
            <pc:docMk/>
            <pc:sldMk cId="2202432231" sldId="273"/>
            <ac:picMk id="4" creationId="{C695CF1B-9A3F-4C14-9DFE-9ED6FD820427}"/>
          </ac:picMkLst>
        </pc:picChg>
      </pc:sldChg>
    </pc:docChg>
  </pc:docChgLst>
  <pc:docChgLst>
    <pc:chgData name="Argula, Sai Suraj" userId="S::saisuraja@usf.edu::0624ed2e-3d27-4baa-8937-68acec07bcbf" providerId="AD" clId="Web-{49739D7A-0FDA-48C9-BE5F-FC8F7B65AE0A}"/>
    <pc:docChg chg="modSld">
      <pc:chgData name="Argula, Sai Suraj" userId="S::saisuraja@usf.edu::0624ed2e-3d27-4baa-8937-68acec07bcbf" providerId="AD" clId="Web-{49739D7A-0FDA-48C9-BE5F-FC8F7B65AE0A}" dt="2020-11-30T16:38:54.093" v="42" actId="1076"/>
      <pc:docMkLst>
        <pc:docMk/>
      </pc:docMkLst>
      <pc:sldChg chg="addSp delSp modSp">
        <pc:chgData name="Argula, Sai Suraj" userId="S::saisuraja@usf.edu::0624ed2e-3d27-4baa-8937-68acec07bcbf" providerId="AD" clId="Web-{49739D7A-0FDA-48C9-BE5F-FC8F7B65AE0A}" dt="2020-11-30T16:38:54.093" v="42" actId="1076"/>
        <pc:sldMkLst>
          <pc:docMk/>
          <pc:sldMk cId="1652905786" sldId="263"/>
        </pc:sldMkLst>
        <pc:picChg chg="del">
          <ac:chgData name="Argula, Sai Suraj" userId="S::saisuraja@usf.edu::0624ed2e-3d27-4baa-8937-68acec07bcbf" providerId="AD" clId="Web-{49739D7A-0FDA-48C9-BE5F-FC8F7B65AE0A}" dt="2020-11-30T16:36:26.054" v="38"/>
          <ac:picMkLst>
            <pc:docMk/>
            <pc:sldMk cId="1652905786" sldId="263"/>
            <ac:picMk id="4" creationId="{80BD179A-C857-43DB-950E-55ED418DDB33}"/>
          </ac:picMkLst>
        </pc:picChg>
        <pc:picChg chg="del">
          <ac:chgData name="Argula, Sai Suraj" userId="S::saisuraja@usf.edu::0624ed2e-3d27-4baa-8937-68acec07bcbf" providerId="AD" clId="Web-{49739D7A-0FDA-48C9-BE5F-FC8F7B65AE0A}" dt="2020-11-30T16:23:53.203" v="18"/>
          <ac:picMkLst>
            <pc:docMk/>
            <pc:sldMk cId="1652905786" sldId="263"/>
            <ac:picMk id="5" creationId="{AA4EDD39-A2A0-40D4-8E75-3817AD777663}"/>
          </ac:picMkLst>
        </pc:picChg>
        <pc:picChg chg="add mod">
          <ac:chgData name="Argula, Sai Suraj" userId="S::saisuraja@usf.edu::0624ed2e-3d27-4baa-8937-68acec07bcbf" providerId="AD" clId="Web-{49739D7A-0FDA-48C9-BE5F-FC8F7B65AE0A}" dt="2020-11-30T16:24:26.330" v="24" actId="14100"/>
          <ac:picMkLst>
            <pc:docMk/>
            <pc:sldMk cId="1652905786" sldId="263"/>
            <ac:picMk id="6" creationId="{BD1DC918-21E9-41DB-84B2-C63434351B12}"/>
          </ac:picMkLst>
        </pc:picChg>
        <pc:picChg chg="add del mod">
          <ac:chgData name="Argula, Sai Suraj" userId="S::saisuraja@usf.edu::0624ed2e-3d27-4baa-8937-68acec07bcbf" providerId="AD" clId="Web-{49739D7A-0FDA-48C9-BE5F-FC8F7B65AE0A}" dt="2020-11-30T16:38:50.031" v="40"/>
          <ac:picMkLst>
            <pc:docMk/>
            <pc:sldMk cId="1652905786" sldId="263"/>
            <ac:picMk id="7" creationId="{F2DD484E-DD25-4A29-BBAE-943FB1B4FC04}"/>
          </ac:picMkLst>
        </pc:picChg>
        <pc:picChg chg="add mod">
          <ac:chgData name="Argula, Sai Suraj" userId="S::saisuraja@usf.edu::0624ed2e-3d27-4baa-8937-68acec07bcbf" providerId="AD" clId="Web-{49739D7A-0FDA-48C9-BE5F-FC8F7B65AE0A}" dt="2020-11-30T16:38:54.093" v="42" actId="1076"/>
          <ac:picMkLst>
            <pc:docMk/>
            <pc:sldMk cId="1652905786" sldId="263"/>
            <ac:picMk id="8" creationId="{03FBBF75-9BE3-416D-9C65-73728BDDD2BA}"/>
          </ac:picMkLst>
        </pc:picChg>
      </pc:sldChg>
      <pc:sldChg chg="addSp delSp modSp">
        <pc:chgData name="Argula, Sai Suraj" userId="S::saisuraja@usf.edu::0624ed2e-3d27-4baa-8937-68acec07bcbf" providerId="AD" clId="Web-{49739D7A-0FDA-48C9-BE5F-FC8F7B65AE0A}" dt="2020-11-30T16:22:23.839" v="17" actId="1076"/>
        <pc:sldMkLst>
          <pc:docMk/>
          <pc:sldMk cId="1738462613" sldId="267"/>
        </pc:sldMkLst>
        <pc:spChg chg="mod">
          <ac:chgData name="Argula, Sai Suraj" userId="S::saisuraja@usf.edu::0624ed2e-3d27-4baa-8937-68acec07bcbf" providerId="AD" clId="Web-{49739D7A-0FDA-48C9-BE5F-FC8F7B65AE0A}" dt="2020-11-30T16:18:37.437" v="10" actId="20577"/>
          <ac:spMkLst>
            <pc:docMk/>
            <pc:sldMk cId="1738462613" sldId="267"/>
            <ac:spMk id="3" creationId="{68794E0C-F35F-4EB0-9FB7-2E6968BABBEA}"/>
          </ac:spMkLst>
        </pc:spChg>
        <pc:picChg chg="add mod">
          <ac:chgData name="Argula, Sai Suraj" userId="S::saisuraja@usf.edu::0624ed2e-3d27-4baa-8937-68acec07bcbf" providerId="AD" clId="Web-{49739D7A-0FDA-48C9-BE5F-FC8F7B65AE0A}" dt="2020-11-30T16:18:33.249" v="7" actId="1076"/>
          <ac:picMkLst>
            <pc:docMk/>
            <pc:sldMk cId="1738462613" sldId="267"/>
            <ac:picMk id="4" creationId="{22A89B51-61B3-45DD-9E20-B961720983DD}"/>
          </ac:picMkLst>
        </pc:picChg>
        <pc:picChg chg="del">
          <ac:chgData name="Argula, Sai Suraj" userId="S::saisuraja@usf.edu::0624ed2e-3d27-4baa-8937-68acec07bcbf" providerId="AD" clId="Web-{49739D7A-0FDA-48C9-BE5F-FC8F7B65AE0A}" dt="2020-11-30T15:55:52.553" v="0"/>
          <ac:picMkLst>
            <pc:docMk/>
            <pc:sldMk cId="1738462613" sldId="267"/>
            <ac:picMk id="4" creationId="{702717D5-7CD7-4993-B7B7-21D18C8EB73E}"/>
          </ac:picMkLst>
        </pc:picChg>
        <pc:picChg chg="del mod">
          <ac:chgData name="Argula, Sai Suraj" userId="S::saisuraja@usf.edu::0624ed2e-3d27-4baa-8937-68acec07bcbf" providerId="AD" clId="Web-{49739D7A-0FDA-48C9-BE5F-FC8F7B65AE0A}" dt="2020-11-30T16:18:29.405" v="6"/>
          <ac:picMkLst>
            <pc:docMk/>
            <pc:sldMk cId="1738462613" sldId="267"/>
            <ac:picMk id="5" creationId="{96BF1F3F-7B5C-4A05-B5C3-E6C00982C4E7}"/>
          </ac:picMkLst>
        </pc:picChg>
        <pc:picChg chg="add del mod">
          <ac:chgData name="Argula, Sai Suraj" userId="S::saisuraja@usf.edu::0624ed2e-3d27-4baa-8937-68acec07bcbf" providerId="AD" clId="Web-{49739D7A-0FDA-48C9-BE5F-FC8F7B65AE0A}" dt="2020-11-30T16:22:13.073" v="14"/>
          <ac:picMkLst>
            <pc:docMk/>
            <pc:sldMk cId="1738462613" sldId="267"/>
            <ac:picMk id="6" creationId="{8FB0FF55-5320-4D05-8367-EF9E93E391AF}"/>
          </ac:picMkLst>
        </pc:picChg>
        <pc:picChg chg="add mod">
          <ac:chgData name="Argula, Sai Suraj" userId="S::saisuraja@usf.edu::0624ed2e-3d27-4baa-8937-68acec07bcbf" providerId="AD" clId="Web-{49739D7A-0FDA-48C9-BE5F-FC8F7B65AE0A}" dt="2020-11-30T16:22:23.839" v="17" actId="1076"/>
          <ac:picMkLst>
            <pc:docMk/>
            <pc:sldMk cId="1738462613" sldId="267"/>
            <ac:picMk id="7" creationId="{FC507F86-47C8-4E52-9CD0-946945DF7442}"/>
          </ac:picMkLst>
        </pc:picChg>
      </pc:sldChg>
      <pc:sldChg chg="addSp delSp modSp">
        <pc:chgData name="Argula, Sai Suraj" userId="S::saisuraja@usf.edu::0624ed2e-3d27-4baa-8937-68acec07bcbf" providerId="AD" clId="Web-{49739D7A-0FDA-48C9-BE5F-FC8F7B65AE0A}" dt="2020-11-30T16:26:47.931" v="36" actId="1076"/>
        <pc:sldMkLst>
          <pc:docMk/>
          <pc:sldMk cId="3536627504" sldId="270"/>
        </pc:sldMkLst>
        <pc:picChg chg="add mod">
          <ac:chgData name="Argula, Sai Suraj" userId="S::saisuraja@usf.edu::0624ed2e-3d27-4baa-8937-68acec07bcbf" providerId="AD" clId="Web-{49739D7A-0FDA-48C9-BE5F-FC8F7B65AE0A}" dt="2020-11-30T16:26:01.928" v="29" actId="14100"/>
          <ac:picMkLst>
            <pc:docMk/>
            <pc:sldMk cId="3536627504" sldId="270"/>
            <ac:picMk id="4" creationId="{32D4749E-A296-4279-91BB-1DF2EAFDE241}"/>
          </ac:picMkLst>
        </pc:picChg>
        <pc:picChg chg="del">
          <ac:chgData name="Argula, Sai Suraj" userId="S::saisuraja@usf.edu::0624ed2e-3d27-4baa-8937-68acec07bcbf" providerId="AD" clId="Web-{49739D7A-0FDA-48C9-BE5F-FC8F7B65AE0A}" dt="2020-11-30T16:25:50.475" v="26"/>
          <ac:picMkLst>
            <pc:docMk/>
            <pc:sldMk cId="3536627504" sldId="270"/>
            <ac:picMk id="5" creationId="{8B048306-93B3-40D0-9819-B27784AC200E}"/>
          </ac:picMkLst>
        </pc:picChg>
        <pc:picChg chg="del">
          <ac:chgData name="Argula, Sai Suraj" userId="S::saisuraja@usf.edu::0624ed2e-3d27-4baa-8937-68acec07bcbf" providerId="AD" clId="Web-{49739D7A-0FDA-48C9-BE5F-FC8F7B65AE0A}" dt="2020-11-30T16:26:33.696" v="31"/>
          <ac:picMkLst>
            <pc:docMk/>
            <pc:sldMk cId="3536627504" sldId="270"/>
            <ac:picMk id="6" creationId="{87CC98DE-4A6C-41F9-8F44-246D66CA880F}"/>
          </ac:picMkLst>
        </pc:picChg>
        <pc:picChg chg="add mod">
          <ac:chgData name="Argula, Sai Suraj" userId="S::saisuraja@usf.edu::0624ed2e-3d27-4baa-8937-68acec07bcbf" providerId="AD" clId="Web-{49739D7A-0FDA-48C9-BE5F-FC8F7B65AE0A}" dt="2020-11-30T16:26:47.931" v="36" actId="1076"/>
          <ac:picMkLst>
            <pc:docMk/>
            <pc:sldMk cId="3536627504" sldId="270"/>
            <ac:picMk id="7" creationId="{F50D1B83-353E-4AD3-A07F-1B139F73B8CC}"/>
          </ac:picMkLst>
        </pc:picChg>
      </pc:sldChg>
    </pc:docChg>
  </pc:docChgLst>
  <pc:docChgLst>
    <pc:chgData name="Sai Suraj" userId="0624ed2e-3d27-4baa-8937-68acec07bcbf" providerId="ADAL" clId="{ED961759-F67A-4B8D-BD43-C8CFCB6649CC}"/>
    <pc:docChg chg="undo custSel mod addSld modSld">
      <pc:chgData name="Sai Suraj" userId="0624ed2e-3d27-4baa-8937-68acec07bcbf" providerId="ADAL" clId="{ED961759-F67A-4B8D-BD43-C8CFCB6649CC}" dt="2020-11-29T10:12:15.301" v="29" actId="2166"/>
      <pc:docMkLst>
        <pc:docMk/>
      </pc:docMkLst>
      <pc:sldChg chg="addSp modSp mod setBg setClrOvrMap">
        <pc:chgData name="Sai Suraj" userId="0624ed2e-3d27-4baa-8937-68acec07bcbf" providerId="ADAL" clId="{ED961759-F67A-4B8D-BD43-C8CFCB6649CC}" dt="2020-11-29T09:48:02.140" v="0" actId="26606"/>
        <pc:sldMkLst>
          <pc:docMk/>
          <pc:sldMk cId="2397757637" sldId="258"/>
        </pc:sldMkLst>
        <pc:spChg chg="mod">
          <ac:chgData name="Sai Suraj" userId="0624ed2e-3d27-4baa-8937-68acec07bcbf" providerId="ADAL" clId="{ED961759-F67A-4B8D-BD43-C8CFCB6649CC}" dt="2020-11-29T09:48:02.140" v="0" actId="26606"/>
          <ac:spMkLst>
            <pc:docMk/>
            <pc:sldMk cId="2397757637" sldId="258"/>
            <ac:spMk id="2" creationId="{9042393D-08FC-43A2-9E5E-11EEE3EAC838}"/>
          </ac:spMkLst>
        </pc:spChg>
        <pc:spChg chg="mod ord">
          <ac:chgData name="Sai Suraj" userId="0624ed2e-3d27-4baa-8937-68acec07bcbf" providerId="ADAL" clId="{ED961759-F67A-4B8D-BD43-C8CFCB6649CC}" dt="2020-11-29T09:48:02.140" v="0" actId="26606"/>
          <ac:spMkLst>
            <pc:docMk/>
            <pc:sldMk cId="2397757637" sldId="258"/>
            <ac:spMk id="3" creationId="{501406D6-438D-46D6-A189-1A44580D6983}"/>
          </ac:spMkLst>
        </pc:spChg>
        <pc:spChg chg="add">
          <ac:chgData name="Sai Suraj" userId="0624ed2e-3d27-4baa-8937-68acec07bcbf" providerId="ADAL" clId="{ED961759-F67A-4B8D-BD43-C8CFCB6649CC}" dt="2020-11-29T09:48:02.140" v="0" actId="26606"/>
          <ac:spMkLst>
            <pc:docMk/>
            <pc:sldMk cId="2397757637" sldId="258"/>
            <ac:spMk id="9" creationId="{B4AAD3FD-83A5-4B89-9F8F-01B8870865BE}"/>
          </ac:spMkLst>
        </pc:spChg>
        <pc:spChg chg="add">
          <ac:chgData name="Sai Suraj" userId="0624ed2e-3d27-4baa-8937-68acec07bcbf" providerId="ADAL" clId="{ED961759-F67A-4B8D-BD43-C8CFCB6649CC}" dt="2020-11-29T09:48:02.140" v="0" actId="26606"/>
          <ac:spMkLst>
            <pc:docMk/>
            <pc:sldMk cId="2397757637" sldId="258"/>
            <ac:spMk id="11" creationId="{61752F1D-FC0F-4103-9584-630E643CCDA6}"/>
          </ac:spMkLst>
        </pc:spChg>
        <pc:spChg chg="add">
          <ac:chgData name="Sai Suraj" userId="0624ed2e-3d27-4baa-8937-68acec07bcbf" providerId="ADAL" clId="{ED961759-F67A-4B8D-BD43-C8CFCB6649CC}" dt="2020-11-29T09:48:02.140" v="0" actId="26606"/>
          <ac:spMkLst>
            <pc:docMk/>
            <pc:sldMk cId="2397757637" sldId="258"/>
            <ac:spMk id="13" creationId="{70151CB7-E7DE-4917-B831-01DF9CE01306}"/>
          </ac:spMkLst>
        </pc:spChg>
        <pc:spChg chg="add">
          <ac:chgData name="Sai Suraj" userId="0624ed2e-3d27-4baa-8937-68acec07bcbf" providerId="ADAL" clId="{ED961759-F67A-4B8D-BD43-C8CFCB6649CC}" dt="2020-11-29T09:48:02.140" v="0" actId="26606"/>
          <ac:spMkLst>
            <pc:docMk/>
            <pc:sldMk cId="2397757637" sldId="258"/>
            <ac:spMk id="15" creationId="{A92A1116-1C84-41DF-B803-1F7B0883EC82}"/>
          </ac:spMkLst>
        </pc:spChg>
        <pc:picChg chg="mod">
          <ac:chgData name="Sai Suraj" userId="0624ed2e-3d27-4baa-8937-68acec07bcbf" providerId="ADAL" clId="{ED961759-F67A-4B8D-BD43-C8CFCB6649CC}" dt="2020-11-29T09:48:02.140" v="0" actId="26606"/>
          <ac:picMkLst>
            <pc:docMk/>
            <pc:sldMk cId="2397757637" sldId="258"/>
            <ac:picMk id="4" creationId="{2C213F5F-F890-4687-AACD-8CF09BBD99D1}"/>
          </ac:picMkLst>
        </pc:picChg>
      </pc:sldChg>
      <pc:sldChg chg="addSp modSp mod setBg setClrOvrMap">
        <pc:chgData name="Sai Suraj" userId="0624ed2e-3d27-4baa-8937-68acec07bcbf" providerId="ADAL" clId="{ED961759-F67A-4B8D-BD43-C8CFCB6649CC}" dt="2020-11-29T09:48:21.276" v="3" actId="26606"/>
        <pc:sldMkLst>
          <pc:docMk/>
          <pc:sldMk cId="1973302806" sldId="259"/>
        </pc:sldMkLst>
        <pc:spChg chg="mod">
          <ac:chgData name="Sai Suraj" userId="0624ed2e-3d27-4baa-8937-68acec07bcbf" providerId="ADAL" clId="{ED961759-F67A-4B8D-BD43-C8CFCB6649CC}" dt="2020-11-29T09:48:21.276" v="3" actId="26606"/>
          <ac:spMkLst>
            <pc:docMk/>
            <pc:sldMk cId="1973302806" sldId="259"/>
            <ac:spMk id="2" creationId="{A56E78B0-9FB4-426C-8331-00816550DA6D}"/>
          </ac:spMkLst>
        </pc:spChg>
        <pc:spChg chg="mod">
          <ac:chgData name="Sai Suraj" userId="0624ed2e-3d27-4baa-8937-68acec07bcbf" providerId="ADAL" clId="{ED961759-F67A-4B8D-BD43-C8CFCB6649CC}" dt="2020-11-29T09:48:21.276" v="3" actId="26606"/>
          <ac:spMkLst>
            <pc:docMk/>
            <pc:sldMk cId="1973302806" sldId="259"/>
            <ac:spMk id="3" creationId="{89DDFBEF-3B05-4E2A-B4BA-C51C8237A38C}"/>
          </ac:spMkLst>
        </pc:spChg>
        <pc:spChg chg="add">
          <ac:chgData name="Sai Suraj" userId="0624ed2e-3d27-4baa-8937-68acec07bcbf" providerId="ADAL" clId="{ED961759-F67A-4B8D-BD43-C8CFCB6649CC}" dt="2020-11-29T09:48:21.276" v="3" actId="26606"/>
          <ac:spMkLst>
            <pc:docMk/>
            <pc:sldMk cId="1973302806" sldId="259"/>
            <ac:spMk id="10" creationId="{B4AAD3FD-83A5-4B89-9F8F-01B8870865BE}"/>
          </ac:spMkLst>
        </pc:spChg>
        <pc:spChg chg="add">
          <ac:chgData name="Sai Suraj" userId="0624ed2e-3d27-4baa-8937-68acec07bcbf" providerId="ADAL" clId="{ED961759-F67A-4B8D-BD43-C8CFCB6649CC}" dt="2020-11-29T09:48:21.276" v="3" actId="26606"/>
          <ac:spMkLst>
            <pc:docMk/>
            <pc:sldMk cId="1973302806" sldId="259"/>
            <ac:spMk id="12" creationId="{61752F1D-FC0F-4103-9584-630E643CCDA6}"/>
          </ac:spMkLst>
        </pc:spChg>
        <pc:spChg chg="add">
          <ac:chgData name="Sai Suraj" userId="0624ed2e-3d27-4baa-8937-68acec07bcbf" providerId="ADAL" clId="{ED961759-F67A-4B8D-BD43-C8CFCB6649CC}" dt="2020-11-29T09:48:21.276" v="3" actId="26606"/>
          <ac:spMkLst>
            <pc:docMk/>
            <pc:sldMk cId="1973302806" sldId="259"/>
            <ac:spMk id="14" creationId="{70151CB7-E7DE-4917-B831-01DF9CE01306}"/>
          </ac:spMkLst>
        </pc:spChg>
        <pc:spChg chg="add">
          <ac:chgData name="Sai Suraj" userId="0624ed2e-3d27-4baa-8937-68acec07bcbf" providerId="ADAL" clId="{ED961759-F67A-4B8D-BD43-C8CFCB6649CC}" dt="2020-11-29T09:48:21.276" v="3" actId="26606"/>
          <ac:spMkLst>
            <pc:docMk/>
            <pc:sldMk cId="1973302806" sldId="259"/>
            <ac:spMk id="16" creationId="{A92A1116-1C84-41DF-B803-1F7B0883EC82}"/>
          </ac:spMkLst>
        </pc:spChg>
        <pc:picChg chg="mod">
          <ac:chgData name="Sai Suraj" userId="0624ed2e-3d27-4baa-8937-68acec07bcbf" providerId="ADAL" clId="{ED961759-F67A-4B8D-BD43-C8CFCB6649CC}" dt="2020-11-29T09:48:21.276" v="3" actId="26606"/>
          <ac:picMkLst>
            <pc:docMk/>
            <pc:sldMk cId="1973302806" sldId="259"/>
            <ac:picMk id="5" creationId="{86FC533E-F7CA-4A36-BBE7-383194761FCC}"/>
          </ac:picMkLst>
        </pc:picChg>
      </pc:sldChg>
      <pc:sldChg chg="addSp delSp modSp mod">
        <pc:chgData name="Sai Suraj" userId="0624ed2e-3d27-4baa-8937-68acec07bcbf" providerId="ADAL" clId="{ED961759-F67A-4B8D-BD43-C8CFCB6649CC}" dt="2020-11-29T09:48:36.817" v="5" actId="26606"/>
        <pc:sldMkLst>
          <pc:docMk/>
          <pc:sldMk cId="2449206398" sldId="260"/>
        </pc:sldMkLst>
        <pc:spChg chg="mod">
          <ac:chgData name="Sai Suraj" userId="0624ed2e-3d27-4baa-8937-68acec07bcbf" providerId="ADAL" clId="{ED961759-F67A-4B8D-BD43-C8CFCB6649CC}" dt="2020-11-29T09:48:36.817" v="5" actId="26606"/>
          <ac:spMkLst>
            <pc:docMk/>
            <pc:sldMk cId="2449206398" sldId="260"/>
            <ac:spMk id="2" creationId="{F3A27B36-A720-4CA6-92F2-7AA1780B32AD}"/>
          </ac:spMkLst>
        </pc:spChg>
        <pc:spChg chg="add del">
          <ac:chgData name="Sai Suraj" userId="0624ed2e-3d27-4baa-8937-68acec07bcbf" providerId="ADAL" clId="{ED961759-F67A-4B8D-BD43-C8CFCB6649CC}" dt="2020-11-29T09:48:36.817" v="5" actId="26606"/>
          <ac:spMkLst>
            <pc:docMk/>
            <pc:sldMk cId="2449206398" sldId="260"/>
            <ac:spMk id="21" creationId="{4E78424C-6FD0-41F8-9CAA-5DC19C42359F}"/>
          </ac:spMkLst>
        </pc:spChg>
        <pc:spChg chg="add del">
          <ac:chgData name="Sai Suraj" userId="0624ed2e-3d27-4baa-8937-68acec07bcbf" providerId="ADAL" clId="{ED961759-F67A-4B8D-BD43-C8CFCB6649CC}" dt="2020-11-29T09:48:36.817" v="5" actId="26606"/>
          <ac:spMkLst>
            <pc:docMk/>
            <pc:sldMk cId="2449206398" sldId="260"/>
            <ac:spMk id="23" creationId="{DD136760-57DC-4301-8BEA-B71AD2D13905}"/>
          </ac:spMkLst>
        </pc:spChg>
        <pc:spChg chg="add del">
          <ac:chgData name="Sai Suraj" userId="0624ed2e-3d27-4baa-8937-68acec07bcbf" providerId="ADAL" clId="{ED961759-F67A-4B8D-BD43-C8CFCB6649CC}" dt="2020-11-29T09:48:36.817" v="5" actId="26606"/>
          <ac:spMkLst>
            <pc:docMk/>
            <pc:sldMk cId="2449206398" sldId="260"/>
            <ac:spMk id="25" creationId="{BDC58DEA-1307-4F44-AD47-E613D8B76A89}"/>
          </ac:spMkLst>
        </pc:spChg>
        <pc:spChg chg="add del">
          <ac:chgData name="Sai Suraj" userId="0624ed2e-3d27-4baa-8937-68acec07bcbf" providerId="ADAL" clId="{ED961759-F67A-4B8D-BD43-C8CFCB6649CC}" dt="2020-11-29T09:48:36.817" v="5" actId="26606"/>
          <ac:spMkLst>
            <pc:docMk/>
            <pc:sldMk cId="2449206398" sldId="260"/>
            <ac:spMk id="40" creationId="{C99B912D-1E4B-42AF-A2BE-CFEFEC916EE7}"/>
          </ac:spMkLst>
        </pc:spChg>
        <pc:spChg chg="add del">
          <ac:chgData name="Sai Suraj" userId="0624ed2e-3d27-4baa-8937-68acec07bcbf" providerId="ADAL" clId="{ED961759-F67A-4B8D-BD43-C8CFCB6649CC}" dt="2020-11-29T09:48:36.817" v="5" actId="26606"/>
          <ac:spMkLst>
            <pc:docMk/>
            <pc:sldMk cId="2449206398" sldId="260"/>
            <ac:spMk id="45" creationId="{F747F1B4-B831-4277-8AB0-32767F7EB7BF}"/>
          </ac:spMkLst>
        </pc:spChg>
        <pc:spChg chg="add del">
          <ac:chgData name="Sai Suraj" userId="0624ed2e-3d27-4baa-8937-68acec07bcbf" providerId="ADAL" clId="{ED961759-F67A-4B8D-BD43-C8CFCB6649CC}" dt="2020-11-29T09:48:36.817" v="5" actId="26606"/>
          <ac:spMkLst>
            <pc:docMk/>
            <pc:sldMk cId="2449206398" sldId="260"/>
            <ac:spMk id="47" creationId="{D80CFA21-AB7C-4BEB-9BFF-05764FBBF3C6}"/>
          </ac:spMkLst>
        </pc:spChg>
        <pc:spChg chg="add del">
          <ac:chgData name="Sai Suraj" userId="0624ed2e-3d27-4baa-8937-68acec07bcbf" providerId="ADAL" clId="{ED961759-F67A-4B8D-BD43-C8CFCB6649CC}" dt="2020-11-29T09:48:36.817" v="5" actId="26606"/>
          <ac:spMkLst>
            <pc:docMk/>
            <pc:sldMk cId="2449206398" sldId="260"/>
            <ac:spMk id="49" creationId="{12F7E335-851A-4CAE-B09F-E657819D4600}"/>
          </ac:spMkLst>
        </pc:spChg>
        <pc:spChg chg="add del">
          <ac:chgData name="Sai Suraj" userId="0624ed2e-3d27-4baa-8937-68acec07bcbf" providerId="ADAL" clId="{ED961759-F67A-4B8D-BD43-C8CFCB6649CC}" dt="2020-11-29T09:48:36.817" v="5" actId="26606"/>
          <ac:spMkLst>
            <pc:docMk/>
            <pc:sldMk cId="2449206398" sldId="260"/>
            <ac:spMk id="51" creationId="{10B541F0-7F6E-402E-84D8-CF96EACA5FBC}"/>
          </ac:spMkLst>
        </pc:spChg>
        <pc:graphicFrameChg chg="mod modGraphic">
          <ac:chgData name="Sai Suraj" userId="0624ed2e-3d27-4baa-8937-68acec07bcbf" providerId="ADAL" clId="{ED961759-F67A-4B8D-BD43-C8CFCB6649CC}" dt="2020-11-29T09:48:36.817" v="5" actId="26606"/>
          <ac:graphicFrameMkLst>
            <pc:docMk/>
            <pc:sldMk cId="2449206398" sldId="260"/>
            <ac:graphicFrameMk id="17" creationId="{72DEFB43-E575-4CC3-BD6B-47D548A910E9}"/>
          </ac:graphicFrameMkLst>
        </pc:graphicFrameChg>
      </pc:sldChg>
      <pc:sldChg chg="modSp mod">
        <pc:chgData name="Sai Suraj" userId="0624ed2e-3d27-4baa-8937-68acec07bcbf" providerId="ADAL" clId="{ED961759-F67A-4B8D-BD43-C8CFCB6649CC}" dt="2020-11-29T10:12:15.301" v="29" actId="2166"/>
        <pc:sldMkLst>
          <pc:docMk/>
          <pc:sldMk cId="3019831787" sldId="261"/>
        </pc:sldMkLst>
        <pc:graphicFrameChg chg="modGraphic">
          <ac:chgData name="Sai Suraj" userId="0624ed2e-3d27-4baa-8937-68acec07bcbf" providerId="ADAL" clId="{ED961759-F67A-4B8D-BD43-C8CFCB6649CC}" dt="2020-11-29T10:12:15.301" v="29" actId="2166"/>
          <ac:graphicFrameMkLst>
            <pc:docMk/>
            <pc:sldMk cId="3019831787" sldId="261"/>
            <ac:graphicFrameMk id="16" creationId="{863BBB64-5861-4341-B478-712839CB3605}"/>
          </ac:graphicFrameMkLst>
        </pc:graphicFrameChg>
      </pc:sldChg>
      <pc:sldChg chg="delSp modSp mod">
        <pc:chgData name="Sai Suraj" userId="0624ed2e-3d27-4baa-8937-68acec07bcbf" providerId="ADAL" clId="{ED961759-F67A-4B8D-BD43-C8CFCB6649CC}" dt="2020-11-29T09:50:47.458" v="26" actId="478"/>
        <pc:sldMkLst>
          <pc:docMk/>
          <pc:sldMk cId="1652905786" sldId="263"/>
        </pc:sldMkLst>
        <pc:spChg chg="mod">
          <ac:chgData name="Sai Suraj" userId="0624ed2e-3d27-4baa-8937-68acec07bcbf" providerId="ADAL" clId="{ED961759-F67A-4B8D-BD43-C8CFCB6649CC}" dt="2020-11-29T09:50:45.433" v="25" actId="20577"/>
          <ac:spMkLst>
            <pc:docMk/>
            <pc:sldMk cId="1652905786" sldId="263"/>
            <ac:spMk id="3" creationId="{9B4787D4-59B2-4741-9820-98A3CB6CA095}"/>
          </ac:spMkLst>
        </pc:spChg>
        <pc:picChg chg="del">
          <ac:chgData name="Sai Suraj" userId="0624ed2e-3d27-4baa-8937-68acec07bcbf" providerId="ADAL" clId="{ED961759-F67A-4B8D-BD43-C8CFCB6649CC}" dt="2020-11-29T09:50:47.458" v="26" actId="478"/>
          <ac:picMkLst>
            <pc:docMk/>
            <pc:sldMk cId="1652905786" sldId="263"/>
            <ac:picMk id="4" creationId="{C695CF1B-9A3F-4C14-9DFE-9ED6FD820427}"/>
          </ac:picMkLst>
        </pc:picChg>
      </pc:sldChg>
      <pc:sldChg chg="addSp modSp mod setBg setClrOvrMap">
        <pc:chgData name="Sai Suraj" userId="0624ed2e-3d27-4baa-8937-68acec07bcbf" providerId="ADAL" clId="{ED961759-F67A-4B8D-BD43-C8CFCB6649CC}" dt="2020-11-29T09:48:42.369" v="6" actId="26606"/>
        <pc:sldMkLst>
          <pc:docMk/>
          <pc:sldMk cId="3632681097" sldId="264"/>
        </pc:sldMkLst>
        <pc:spChg chg="mod">
          <ac:chgData name="Sai Suraj" userId="0624ed2e-3d27-4baa-8937-68acec07bcbf" providerId="ADAL" clId="{ED961759-F67A-4B8D-BD43-C8CFCB6649CC}" dt="2020-11-29T09:48:42.369" v="6" actId="26606"/>
          <ac:spMkLst>
            <pc:docMk/>
            <pc:sldMk cId="3632681097" sldId="264"/>
            <ac:spMk id="2" creationId="{FC28AA1E-4266-4CFA-8963-D03E02CF7AB1}"/>
          </ac:spMkLst>
        </pc:spChg>
        <pc:spChg chg="mod ord">
          <ac:chgData name="Sai Suraj" userId="0624ed2e-3d27-4baa-8937-68acec07bcbf" providerId="ADAL" clId="{ED961759-F67A-4B8D-BD43-C8CFCB6649CC}" dt="2020-11-29T09:48:42.369" v="6" actId="26606"/>
          <ac:spMkLst>
            <pc:docMk/>
            <pc:sldMk cId="3632681097" sldId="264"/>
            <ac:spMk id="3" creationId="{C8833216-63F1-4919-99A7-288040BB2CF3}"/>
          </ac:spMkLst>
        </pc:spChg>
        <pc:spChg chg="add">
          <ac:chgData name="Sai Suraj" userId="0624ed2e-3d27-4baa-8937-68acec07bcbf" providerId="ADAL" clId="{ED961759-F67A-4B8D-BD43-C8CFCB6649CC}" dt="2020-11-29T09:48:42.369" v="6" actId="26606"/>
          <ac:spMkLst>
            <pc:docMk/>
            <pc:sldMk cId="3632681097" sldId="264"/>
            <ac:spMk id="9" creationId="{B4AAD3FD-83A5-4B89-9F8F-01B8870865BE}"/>
          </ac:spMkLst>
        </pc:spChg>
        <pc:spChg chg="add">
          <ac:chgData name="Sai Suraj" userId="0624ed2e-3d27-4baa-8937-68acec07bcbf" providerId="ADAL" clId="{ED961759-F67A-4B8D-BD43-C8CFCB6649CC}" dt="2020-11-29T09:48:42.369" v="6" actId="26606"/>
          <ac:spMkLst>
            <pc:docMk/>
            <pc:sldMk cId="3632681097" sldId="264"/>
            <ac:spMk id="11" creationId="{61752F1D-FC0F-4103-9584-630E643CCDA6}"/>
          </ac:spMkLst>
        </pc:spChg>
        <pc:spChg chg="add">
          <ac:chgData name="Sai Suraj" userId="0624ed2e-3d27-4baa-8937-68acec07bcbf" providerId="ADAL" clId="{ED961759-F67A-4B8D-BD43-C8CFCB6649CC}" dt="2020-11-29T09:48:42.369" v="6" actId="26606"/>
          <ac:spMkLst>
            <pc:docMk/>
            <pc:sldMk cId="3632681097" sldId="264"/>
            <ac:spMk id="13" creationId="{70151CB7-E7DE-4917-B831-01DF9CE01306}"/>
          </ac:spMkLst>
        </pc:spChg>
        <pc:spChg chg="add">
          <ac:chgData name="Sai Suraj" userId="0624ed2e-3d27-4baa-8937-68acec07bcbf" providerId="ADAL" clId="{ED961759-F67A-4B8D-BD43-C8CFCB6649CC}" dt="2020-11-29T09:48:42.369" v="6" actId="26606"/>
          <ac:spMkLst>
            <pc:docMk/>
            <pc:sldMk cId="3632681097" sldId="264"/>
            <ac:spMk id="15" creationId="{A92A1116-1C84-41DF-B803-1F7B0883EC82}"/>
          </ac:spMkLst>
        </pc:spChg>
        <pc:picChg chg="mod">
          <ac:chgData name="Sai Suraj" userId="0624ed2e-3d27-4baa-8937-68acec07bcbf" providerId="ADAL" clId="{ED961759-F67A-4B8D-BD43-C8CFCB6649CC}" dt="2020-11-29T09:48:42.369" v="6" actId="26606"/>
          <ac:picMkLst>
            <pc:docMk/>
            <pc:sldMk cId="3632681097" sldId="264"/>
            <ac:picMk id="4" creationId="{0B90BA74-3D6C-4206-ABFA-D8319C612DE9}"/>
          </ac:picMkLst>
        </pc:picChg>
      </pc:sldChg>
      <pc:sldChg chg="modSp mod">
        <pc:chgData name="Sai Suraj" userId="0624ed2e-3d27-4baa-8937-68acec07bcbf" providerId="ADAL" clId="{ED961759-F67A-4B8D-BD43-C8CFCB6649CC}" dt="2020-11-29T09:49:28.053" v="8" actId="14100"/>
        <pc:sldMkLst>
          <pc:docMk/>
          <pc:sldMk cId="1317171979" sldId="269"/>
        </pc:sldMkLst>
        <pc:picChg chg="mod">
          <ac:chgData name="Sai Suraj" userId="0624ed2e-3d27-4baa-8937-68acec07bcbf" providerId="ADAL" clId="{ED961759-F67A-4B8D-BD43-C8CFCB6649CC}" dt="2020-11-29T09:49:28.053" v="8" actId="14100"/>
          <ac:picMkLst>
            <pc:docMk/>
            <pc:sldMk cId="1317171979" sldId="269"/>
            <ac:picMk id="5" creationId="{33F3D791-46C3-48F3-9BF5-5F7997145841}"/>
          </ac:picMkLst>
        </pc:picChg>
      </pc:sldChg>
      <pc:sldChg chg="addSp modSp mod setBg setClrOvrMap">
        <pc:chgData name="Sai Suraj" userId="0624ed2e-3d27-4baa-8937-68acec07bcbf" providerId="ADAL" clId="{ED961759-F67A-4B8D-BD43-C8CFCB6649CC}" dt="2020-11-29T09:48:07.140" v="1" actId="26606"/>
        <pc:sldMkLst>
          <pc:docMk/>
          <pc:sldMk cId="4266158280" sldId="271"/>
        </pc:sldMkLst>
        <pc:spChg chg="mod">
          <ac:chgData name="Sai Suraj" userId="0624ed2e-3d27-4baa-8937-68acec07bcbf" providerId="ADAL" clId="{ED961759-F67A-4B8D-BD43-C8CFCB6649CC}" dt="2020-11-29T09:48:07.140" v="1" actId="26606"/>
          <ac:spMkLst>
            <pc:docMk/>
            <pc:sldMk cId="4266158280" sldId="271"/>
            <ac:spMk id="2" creationId="{9042393D-08FC-43A2-9E5E-11EEE3EAC838}"/>
          </ac:spMkLst>
        </pc:spChg>
        <pc:spChg chg="mod ord">
          <ac:chgData name="Sai Suraj" userId="0624ed2e-3d27-4baa-8937-68acec07bcbf" providerId="ADAL" clId="{ED961759-F67A-4B8D-BD43-C8CFCB6649CC}" dt="2020-11-29T09:48:07.140" v="1" actId="26606"/>
          <ac:spMkLst>
            <pc:docMk/>
            <pc:sldMk cId="4266158280" sldId="271"/>
            <ac:spMk id="3" creationId="{501406D6-438D-46D6-A189-1A44580D6983}"/>
          </ac:spMkLst>
        </pc:spChg>
        <pc:spChg chg="add">
          <ac:chgData name="Sai Suraj" userId="0624ed2e-3d27-4baa-8937-68acec07bcbf" providerId="ADAL" clId="{ED961759-F67A-4B8D-BD43-C8CFCB6649CC}" dt="2020-11-29T09:48:07.140" v="1" actId="26606"/>
          <ac:spMkLst>
            <pc:docMk/>
            <pc:sldMk cId="4266158280" sldId="271"/>
            <ac:spMk id="14" creationId="{B4AAD3FD-83A5-4B89-9F8F-01B8870865BE}"/>
          </ac:spMkLst>
        </pc:spChg>
        <pc:spChg chg="add">
          <ac:chgData name="Sai Suraj" userId="0624ed2e-3d27-4baa-8937-68acec07bcbf" providerId="ADAL" clId="{ED961759-F67A-4B8D-BD43-C8CFCB6649CC}" dt="2020-11-29T09:48:07.140" v="1" actId="26606"/>
          <ac:spMkLst>
            <pc:docMk/>
            <pc:sldMk cId="4266158280" sldId="271"/>
            <ac:spMk id="16" creationId="{61752F1D-FC0F-4103-9584-630E643CCDA6}"/>
          </ac:spMkLst>
        </pc:spChg>
        <pc:spChg chg="add">
          <ac:chgData name="Sai Suraj" userId="0624ed2e-3d27-4baa-8937-68acec07bcbf" providerId="ADAL" clId="{ED961759-F67A-4B8D-BD43-C8CFCB6649CC}" dt="2020-11-29T09:48:07.140" v="1" actId="26606"/>
          <ac:spMkLst>
            <pc:docMk/>
            <pc:sldMk cId="4266158280" sldId="271"/>
            <ac:spMk id="18" creationId="{70151CB7-E7DE-4917-B831-01DF9CE01306}"/>
          </ac:spMkLst>
        </pc:spChg>
        <pc:spChg chg="add">
          <ac:chgData name="Sai Suraj" userId="0624ed2e-3d27-4baa-8937-68acec07bcbf" providerId="ADAL" clId="{ED961759-F67A-4B8D-BD43-C8CFCB6649CC}" dt="2020-11-29T09:48:07.140" v="1" actId="26606"/>
          <ac:spMkLst>
            <pc:docMk/>
            <pc:sldMk cId="4266158280" sldId="271"/>
            <ac:spMk id="20" creationId="{A92A1116-1C84-41DF-B803-1F7B0883EC82}"/>
          </ac:spMkLst>
        </pc:spChg>
        <pc:picChg chg="mod">
          <ac:chgData name="Sai Suraj" userId="0624ed2e-3d27-4baa-8937-68acec07bcbf" providerId="ADAL" clId="{ED961759-F67A-4B8D-BD43-C8CFCB6649CC}" dt="2020-11-29T09:48:07.140" v="1" actId="26606"/>
          <ac:picMkLst>
            <pc:docMk/>
            <pc:sldMk cId="4266158280" sldId="271"/>
            <ac:picMk id="9" creationId="{174DD36C-1E90-48C3-A671-1A69DF2191EC}"/>
          </ac:picMkLst>
        </pc:picChg>
      </pc:sldChg>
      <pc:sldChg chg="addSp modSp mod setBg setClrOvrMap">
        <pc:chgData name="Sai Suraj" userId="0624ed2e-3d27-4baa-8937-68acec07bcbf" providerId="ADAL" clId="{ED961759-F67A-4B8D-BD43-C8CFCB6649CC}" dt="2020-11-29T09:48:13.100" v="2" actId="26606"/>
        <pc:sldMkLst>
          <pc:docMk/>
          <pc:sldMk cId="2672736428" sldId="272"/>
        </pc:sldMkLst>
        <pc:spChg chg="mod">
          <ac:chgData name="Sai Suraj" userId="0624ed2e-3d27-4baa-8937-68acec07bcbf" providerId="ADAL" clId="{ED961759-F67A-4B8D-BD43-C8CFCB6649CC}" dt="2020-11-29T09:48:13.100" v="2" actId="26606"/>
          <ac:spMkLst>
            <pc:docMk/>
            <pc:sldMk cId="2672736428" sldId="272"/>
            <ac:spMk id="6" creationId="{E3B0BF1B-7E32-4494-AAFB-A1B7AC7BE9C6}"/>
          </ac:spMkLst>
        </pc:spChg>
        <pc:spChg chg="mod ord">
          <ac:chgData name="Sai Suraj" userId="0624ed2e-3d27-4baa-8937-68acec07bcbf" providerId="ADAL" clId="{ED961759-F67A-4B8D-BD43-C8CFCB6649CC}" dt="2020-11-29T09:48:13.100" v="2" actId="26606"/>
          <ac:spMkLst>
            <pc:docMk/>
            <pc:sldMk cId="2672736428" sldId="272"/>
            <ac:spMk id="7" creationId="{34C53AB8-EC2B-4344-A509-36D7D023B7CD}"/>
          </ac:spMkLst>
        </pc:spChg>
        <pc:spChg chg="add">
          <ac:chgData name="Sai Suraj" userId="0624ed2e-3d27-4baa-8937-68acec07bcbf" providerId="ADAL" clId="{ED961759-F67A-4B8D-BD43-C8CFCB6649CC}" dt="2020-11-29T09:48:13.100" v="2" actId="26606"/>
          <ac:spMkLst>
            <pc:docMk/>
            <pc:sldMk cId="2672736428" sldId="272"/>
            <ac:spMk id="16" creationId="{B4AAD3FD-83A5-4B89-9F8F-01B8870865BE}"/>
          </ac:spMkLst>
        </pc:spChg>
        <pc:spChg chg="add">
          <ac:chgData name="Sai Suraj" userId="0624ed2e-3d27-4baa-8937-68acec07bcbf" providerId="ADAL" clId="{ED961759-F67A-4B8D-BD43-C8CFCB6649CC}" dt="2020-11-29T09:48:13.100" v="2" actId="26606"/>
          <ac:spMkLst>
            <pc:docMk/>
            <pc:sldMk cId="2672736428" sldId="272"/>
            <ac:spMk id="18" creationId="{61752F1D-FC0F-4103-9584-630E643CCDA6}"/>
          </ac:spMkLst>
        </pc:spChg>
        <pc:spChg chg="add">
          <ac:chgData name="Sai Suraj" userId="0624ed2e-3d27-4baa-8937-68acec07bcbf" providerId="ADAL" clId="{ED961759-F67A-4B8D-BD43-C8CFCB6649CC}" dt="2020-11-29T09:48:13.100" v="2" actId="26606"/>
          <ac:spMkLst>
            <pc:docMk/>
            <pc:sldMk cId="2672736428" sldId="272"/>
            <ac:spMk id="20" creationId="{70151CB7-E7DE-4917-B831-01DF9CE01306}"/>
          </ac:spMkLst>
        </pc:spChg>
        <pc:spChg chg="add">
          <ac:chgData name="Sai Suraj" userId="0624ed2e-3d27-4baa-8937-68acec07bcbf" providerId="ADAL" clId="{ED961759-F67A-4B8D-BD43-C8CFCB6649CC}" dt="2020-11-29T09:48:13.100" v="2" actId="26606"/>
          <ac:spMkLst>
            <pc:docMk/>
            <pc:sldMk cId="2672736428" sldId="272"/>
            <ac:spMk id="22" creationId="{A92A1116-1C84-41DF-B803-1F7B0883EC82}"/>
          </ac:spMkLst>
        </pc:spChg>
        <pc:picChg chg="mod">
          <ac:chgData name="Sai Suraj" userId="0624ed2e-3d27-4baa-8937-68acec07bcbf" providerId="ADAL" clId="{ED961759-F67A-4B8D-BD43-C8CFCB6649CC}" dt="2020-11-29T09:48:13.100" v="2" actId="26606"/>
          <ac:picMkLst>
            <pc:docMk/>
            <pc:sldMk cId="2672736428" sldId="272"/>
            <ac:picMk id="11" creationId="{A19B49EC-C44C-4ACC-8B52-87FC322434E3}"/>
          </ac:picMkLst>
        </pc:picChg>
      </pc:sldChg>
      <pc:sldChg chg="add">
        <pc:chgData name="Sai Suraj" userId="0624ed2e-3d27-4baa-8937-68acec07bcbf" providerId="ADAL" clId="{ED961759-F67A-4B8D-BD43-C8CFCB6649CC}" dt="2020-11-29T09:50:35.012" v="9"/>
        <pc:sldMkLst>
          <pc:docMk/>
          <pc:sldMk cId="2202432231" sldId="273"/>
        </pc:sldMkLst>
      </pc:sldChg>
    </pc:docChg>
  </pc:docChgLst>
  <pc:docChgLst>
    <pc:chgData name="Argula, Sai Suraj" userId="S::saisuraja@usf.edu::0624ed2e-3d27-4baa-8937-68acec07bcbf" providerId="AD" clId="Web-{C3437BAF-C0CB-4C9C-8D88-EB303460626F}"/>
    <pc:docChg chg="modSld">
      <pc:chgData name="Argula, Sai Suraj" userId="S::saisuraja@usf.edu::0624ed2e-3d27-4baa-8937-68acec07bcbf" providerId="AD" clId="Web-{C3437BAF-C0CB-4C9C-8D88-EB303460626F}" dt="2020-11-30T15:53:17.874" v="338" actId="20577"/>
      <pc:docMkLst>
        <pc:docMk/>
      </pc:docMkLst>
      <pc:sldChg chg="modSp">
        <pc:chgData name="Argula, Sai Suraj" userId="S::saisuraja@usf.edu::0624ed2e-3d27-4baa-8937-68acec07bcbf" providerId="AD" clId="Web-{C3437BAF-C0CB-4C9C-8D88-EB303460626F}" dt="2020-11-30T15:33:58.730" v="104" actId="20577"/>
        <pc:sldMkLst>
          <pc:docMk/>
          <pc:sldMk cId="3645131889" sldId="262"/>
        </pc:sldMkLst>
        <pc:spChg chg="mod">
          <ac:chgData name="Argula, Sai Suraj" userId="S::saisuraja@usf.edu::0624ed2e-3d27-4baa-8937-68acec07bcbf" providerId="AD" clId="Web-{C3437BAF-C0CB-4C9C-8D88-EB303460626F}" dt="2020-11-30T15:33:58.730" v="104" actId="20577"/>
          <ac:spMkLst>
            <pc:docMk/>
            <pc:sldMk cId="3645131889" sldId="262"/>
            <ac:spMk id="3" creationId="{950E04D8-5CDA-4675-A513-5E614BE1158F}"/>
          </ac:spMkLst>
        </pc:spChg>
        <pc:picChg chg="mod">
          <ac:chgData name="Argula, Sai Suraj" userId="S::saisuraja@usf.edu::0624ed2e-3d27-4baa-8937-68acec07bcbf" providerId="AD" clId="Web-{C3437BAF-C0CB-4C9C-8D88-EB303460626F}" dt="2020-11-30T15:33:36.324" v="58" actId="1076"/>
          <ac:picMkLst>
            <pc:docMk/>
            <pc:sldMk cId="3645131889" sldId="262"/>
            <ac:picMk id="6" creationId="{ED3CE610-9E60-4A12-A88E-75DA0B5CAA22}"/>
          </ac:picMkLst>
        </pc:picChg>
      </pc:sldChg>
      <pc:sldChg chg="addSp modSp">
        <pc:chgData name="Argula, Sai Suraj" userId="S::saisuraja@usf.edu::0624ed2e-3d27-4baa-8937-68acec07bcbf" providerId="AD" clId="Web-{C3437BAF-C0CB-4C9C-8D88-EB303460626F}" dt="2020-11-30T15:53:17.874" v="337" actId="20577"/>
        <pc:sldMkLst>
          <pc:docMk/>
          <pc:sldMk cId="1738462613" sldId="267"/>
        </pc:sldMkLst>
        <pc:spChg chg="mod">
          <ac:chgData name="Argula, Sai Suraj" userId="S::saisuraja@usf.edu::0624ed2e-3d27-4baa-8937-68acec07bcbf" providerId="AD" clId="Web-{C3437BAF-C0CB-4C9C-8D88-EB303460626F}" dt="2020-11-30T15:53:17.874" v="337" actId="20577"/>
          <ac:spMkLst>
            <pc:docMk/>
            <pc:sldMk cId="1738462613" sldId="267"/>
            <ac:spMk id="3" creationId="{68794E0C-F35F-4EB0-9FB7-2E6968BABBEA}"/>
          </ac:spMkLst>
        </pc:spChg>
        <pc:picChg chg="mod">
          <ac:chgData name="Argula, Sai Suraj" userId="S::saisuraja@usf.edu::0624ed2e-3d27-4baa-8937-68acec07bcbf" providerId="AD" clId="Web-{C3437BAF-C0CB-4C9C-8D88-EB303460626F}" dt="2020-11-30T15:51:40.375" v="200" actId="1076"/>
          <ac:picMkLst>
            <pc:docMk/>
            <pc:sldMk cId="1738462613" sldId="267"/>
            <ac:picMk id="4" creationId="{702717D5-7CD7-4993-B7B7-21D18C8EB73E}"/>
          </ac:picMkLst>
        </pc:picChg>
        <pc:picChg chg="add mod">
          <ac:chgData name="Argula, Sai Suraj" userId="S::saisuraja@usf.edu::0624ed2e-3d27-4baa-8937-68acec07bcbf" providerId="AD" clId="Web-{C3437BAF-C0CB-4C9C-8D88-EB303460626F}" dt="2020-11-30T15:51:45.578" v="201" actId="1076"/>
          <ac:picMkLst>
            <pc:docMk/>
            <pc:sldMk cId="1738462613" sldId="267"/>
            <ac:picMk id="5" creationId="{96BF1F3F-7B5C-4A05-B5C3-E6C00982C4E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203237-F26D-418B-ACFA-DB9A21E6D46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F99EF08-8103-4E02-A6E6-AFD9F8BFD0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Build a </a:t>
          </a:r>
          <a:r>
            <a:rPr lang="en-US" b="1"/>
            <a:t>Content based Stock recommendation</a:t>
          </a:r>
          <a:r>
            <a:rPr lang="en-US"/>
            <a:t> engine for S&amp;P 500 Companies using a scalable framework -</a:t>
          </a:r>
          <a:r>
            <a:rPr lang="en-US" err="1"/>
            <a:t>PySpark</a:t>
          </a:r>
          <a:r>
            <a:rPr lang="en-US"/>
            <a:t>.</a:t>
          </a:r>
        </a:p>
      </dgm:t>
    </dgm:pt>
    <dgm:pt modelId="{DC018628-E451-46DF-AA82-28CEF99FB626}" type="parTrans" cxnId="{357A4398-0F41-41CE-9068-0E8BA65DA7D7}">
      <dgm:prSet/>
      <dgm:spPr/>
      <dgm:t>
        <a:bodyPr/>
        <a:lstStyle/>
        <a:p>
          <a:endParaRPr lang="en-US"/>
        </a:p>
      </dgm:t>
    </dgm:pt>
    <dgm:pt modelId="{B0438A35-36F4-4071-87C3-23B3D97967C9}" type="sibTrans" cxnId="{357A4398-0F41-41CE-9068-0E8BA65DA7D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7E10FF9-2F4B-4966-8A8D-40EAF1262E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</a:t>
          </a:r>
          <a:r>
            <a:rPr lang="en-US" b="1"/>
            <a:t>cluster</a:t>
          </a:r>
          <a:r>
            <a:rPr lang="en-US"/>
            <a:t> S&amp;P 500 Stocks based on information and Historical Data using Clustering techniques.</a:t>
          </a:r>
        </a:p>
      </dgm:t>
    </dgm:pt>
    <dgm:pt modelId="{AF9042AA-DB44-4108-96BB-CEECF8F6A8C1}" type="parTrans" cxnId="{9200A8CD-636B-47C4-9783-08F96BB2A727}">
      <dgm:prSet/>
      <dgm:spPr/>
      <dgm:t>
        <a:bodyPr/>
        <a:lstStyle/>
        <a:p>
          <a:endParaRPr lang="en-US"/>
        </a:p>
      </dgm:t>
    </dgm:pt>
    <dgm:pt modelId="{A4685E80-B900-4D60-BE6C-AB8A1215EC81}" type="sibTrans" cxnId="{9200A8CD-636B-47C4-9783-08F96BB2A727}">
      <dgm:prSet/>
      <dgm:spPr/>
      <dgm:t>
        <a:bodyPr/>
        <a:lstStyle/>
        <a:p>
          <a:endParaRPr lang="en-US"/>
        </a:p>
      </dgm:t>
    </dgm:pt>
    <dgm:pt modelId="{3ACDE3D5-F58B-4445-9C27-C64F9BF6CF57}" type="pres">
      <dgm:prSet presAssocID="{24203237-F26D-418B-ACFA-DB9A21E6D46F}" presName="root" presStyleCnt="0">
        <dgm:presLayoutVars>
          <dgm:dir/>
          <dgm:resizeHandles val="exact"/>
        </dgm:presLayoutVars>
      </dgm:prSet>
      <dgm:spPr/>
    </dgm:pt>
    <dgm:pt modelId="{EBAECA6F-FEE3-44D0-9AE2-19B9DAD0C2F4}" type="pres">
      <dgm:prSet presAssocID="{24203237-F26D-418B-ACFA-DB9A21E6D46F}" presName="container" presStyleCnt="0">
        <dgm:presLayoutVars>
          <dgm:dir/>
          <dgm:resizeHandles val="exact"/>
        </dgm:presLayoutVars>
      </dgm:prSet>
      <dgm:spPr/>
    </dgm:pt>
    <dgm:pt modelId="{8CB9A69B-A106-4663-A6AD-FE73AB77D560}" type="pres">
      <dgm:prSet presAssocID="{AF99EF08-8103-4E02-A6E6-AFD9F8BFD054}" presName="compNode" presStyleCnt="0"/>
      <dgm:spPr/>
    </dgm:pt>
    <dgm:pt modelId="{948A36C8-C701-42BA-8EE5-873F4385121E}" type="pres">
      <dgm:prSet presAssocID="{AF99EF08-8103-4E02-A6E6-AFD9F8BFD054}" presName="iconBgRect" presStyleLbl="bgShp" presStyleIdx="0" presStyleCnt="2"/>
      <dgm:spPr/>
    </dgm:pt>
    <dgm:pt modelId="{A31E85CA-AF22-4389-BA40-3625609E481E}" type="pres">
      <dgm:prSet presAssocID="{AF99EF08-8103-4E02-A6E6-AFD9F8BFD05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ble"/>
        </a:ext>
      </dgm:extLst>
    </dgm:pt>
    <dgm:pt modelId="{7E3BECDF-0DC3-4954-AAAE-31B73B131A30}" type="pres">
      <dgm:prSet presAssocID="{AF99EF08-8103-4E02-A6E6-AFD9F8BFD054}" presName="spaceRect" presStyleCnt="0"/>
      <dgm:spPr/>
    </dgm:pt>
    <dgm:pt modelId="{90B84A85-AD90-4A7D-9258-71D4BB630DC7}" type="pres">
      <dgm:prSet presAssocID="{AF99EF08-8103-4E02-A6E6-AFD9F8BFD054}" presName="textRect" presStyleLbl="revTx" presStyleIdx="0" presStyleCnt="2">
        <dgm:presLayoutVars>
          <dgm:chMax val="1"/>
          <dgm:chPref val="1"/>
        </dgm:presLayoutVars>
      </dgm:prSet>
      <dgm:spPr/>
    </dgm:pt>
    <dgm:pt modelId="{40C4BCDF-7192-40A6-8473-A380B6D6111D}" type="pres">
      <dgm:prSet presAssocID="{B0438A35-36F4-4071-87C3-23B3D97967C9}" presName="sibTrans" presStyleLbl="sibTrans2D1" presStyleIdx="0" presStyleCnt="0"/>
      <dgm:spPr/>
    </dgm:pt>
    <dgm:pt modelId="{23AC8883-13E0-4A4B-9C19-EA7FFE5C7456}" type="pres">
      <dgm:prSet presAssocID="{17E10FF9-2F4B-4966-8A8D-40EAF1262E1E}" presName="compNode" presStyleCnt="0"/>
      <dgm:spPr/>
    </dgm:pt>
    <dgm:pt modelId="{73236A42-79B4-44F8-8D97-9D00D8F50D31}" type="pres">
      <dgm:prSet presAssocID="{17E10FF9-2F4B-4966-8A8D-40EAF1262E1E}" presName="iconBgRect" presStyleLbl="bgShp" presStyleIdx="1" presStyleCnt="2"/>
      <dgm:spPr/>
    </dgm:pt>
    <dgm:pt modelId="{BEF252EB-B79F-4ADB-8087-8AA2596B6926}" type="pres">
      <dgm:prSet presAssocID="{17E10FF9-2F4B-4966-8A8D-40EAF1262E1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00C12C6-618A-4B7D-82F6-B606A3FB3723}" type="pres">
      <dgm:prSet presAssocID="{17E10FF9-2F4B-4966-8A8D-40EAF1262E1E}" presName="spaceRect" presStyleCnt="0"/>
      <dgm:spPr/>
    </dgm:pt>
    <dgm:pt modelId="{D37DF1F5-6664-479F-9E79-0817E28014D7}" type="pres">
      <dgm:prSet presAssocID="{17E10FF9-2F4B-4966-8A8D-40EAF1262E1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15C4723-99F3-4C26-8207-0E86D580B704}" type="presOf" srcId="{B0438A35-36F4-4071-87C3-23B3D97967C9}" destId="{40C4BCDF-7192-40A6-8473-A380B6D6111D}" srcOrd="0" destOrd="0" presId="urn:microsoft.com/office/officeart/2018/2/layout/IconCircleList"/>
    <dgm:cxn modelId="{565F734E-F909-4FD7-934A-FE37F2F5218D}" type="presOf" srcId="{17E10FF9-2F4B-4966-8A8D-40EAF1262E1E}" destId="{D37DF1F5-6664-479F-9E79-0817E28014D7}" srcOrd="0" destOrd="0" presId="urn:microsoft.com/office/officeart/2018/2/layout/IconCircleList"/>
    <dgm:cxn modelId="{9207E152-DD8C-4905-BFD1-58EB0E4FBA81}" type="presOf" srcId="{24203237-F26D-418B-ACFA-DB9A21E6D46F}" destId="{3ACDE3D5-F58B-4445-9C27-C64F9BF6CF57}" srcOrd="0" destOrd="0" presId="urn:microsoft.com/office/officeart/2018/2/layout/IconCircleList"/>
    <dgm:cxn modelId="{FF151295-5964-4A2C-AFD0-8C4229FC0774}" type="presOf" srcId="{AF99EF08-8103-4E02-A6E6-AFD9F8BFD054}" destId="{90B84A85-AD90-4A7D-9258-71D4BB630DC7}" srcOrd="0" destOrd="0" presId="urn:microsoft.com/office/officeart/2018/2/layout/IconCircleList"/>
    <dgm:cxn modelId="{357A4398-0F41-41CE-9068-0E8BA65DA7D7}" srcId="{24203237-F26D-418B-ACFA-DB9A21E6D46F}" destId="{AF99EF08-8103-4E02-A6E6-AFD9F8BFD054}" srcOrd="0" destOrd="0" parTransId="{DC018628-E451-46DF-AA82-28CEF99FB626}" sibTransId="{B0438A35-36F4-4071-87C3-23B3D97967C9}"/>
    <dgm:cxn modelId="{9200A8CD-636B-47C4-9783-08F96BB2A727}" srcId="{24203237-F26D-418B-ACFA-DB9A21E6D46F}" destId="{17E10FF9-2F4B-4966-8A8D-40EAF1262E1E}" srcOrd="1" destOrd="0" parTransId="{AF9042AA-DB44-4108-96BB-CEECF8F6A8C1}" sibTransId="{A4685E80-B900-4D60-BE6C-AB8A1215EC81}"/>
    <dgm:cxn modelId="{CAB44329-F412-4A79-89AB-01639C02C886}" type="presParOf" srcId="{3ACDE3D5-F58B-4445-9C27-C64F9BF6CF57}" destId="{EBAECA6F-FEE3-44D0-9AE2-19B9DAD0C2F4}" srcOrd="0" destOrd="0" presId="urn:microsoft.com/office/officeart/2018/2/layout/IconCircleList"/>
    <dgm:cxn modelId="{6A9B16C4-030C-473F-9708-09853B22229B}" type="presParOf" srcId="{EBAECA6F-FEE3-44D0-9AE2-19B9DAD0C2F4}" destId="{8CB9A69B-A106-4663-A6AD-FE73AB77D560}" srcOrd="0" destOrd="0" presId="urn:microsoft.com/office/officeart/2018/2/layout/IconCircleList"/>
    <dgm:cxn modelId="{2A2C7E1A-1A9D-41F2-BC38-549B52E07BC2}" type="presParOf" srcId="{8CB9A69B-A106-4663-A6AD-FE73AB77D560}" destId="{948A36C8-C701-42BA-8EE5-873F4385121E}" srcOrd="0" destOrd="0" presId="urn:microsoft.com/office/officeart/2018/2/layout/IconCircleList"/>
    <dgm:cxn modelId="{33C74C63-DA8C-4422-B42E-1CA902062977}" type="presParOf" srcId="{8CB9A69B-A106-4663-A6AD-FE73AB77D560}" destId="{A31E85CA-AF22-4389-BA40-3625609E481E}" srcOrd="1" destOrd="0" presId="urn:microsoft.com/office/officeart/2018/2/layout/IconCircleList"/>
    <dgm:cxn modelId="{0869F9C7-2FE4-42D7-823B-9AA119AB182C}" type="presParOf" srcId="{8CB9A69B-A106-4663-A6AD-FE73AB77D560}" destId="{7E3BECDF-0DC3-4954-AAAE-31B73B131A30}" srcOrd="2" destOrd="0" presId="urn:microsoft.com/office/officeart/2018/2/layout/IconCircleList"/>
    <dgm:cxn modelId="{B5A1B1E7-5006-4669-855B-A330360F7504}" type="presParOf" srcId="{8CB9A69B-A106-4663-A6AD-FE73AB77D560}" destId="{90B84A85-AD90-4A7D-9258-71D4BB630DC7}" srcOrd="3" destOrd="0" presId="urn:microsoft.com/office/officeart/2018/2/layout/IconCircleList"/>
    <dgm:cxn modelId="{5E91102B-D051-4894-9D1E-9F24763AC4BA}" type="presParOf" srcId="{EBAECA6F-FEE3-44D0-9AE2-19B9DAD0C2F4}" destId="{40C4BCDF-7192-40A6-8473-A380B6D6111D}" srcOrd="1" destOrd="0" presId="urn:microsoft.com/office/officeart/2018/2/layout/IconCircleList"/>
    <dgm:cxn modelId="{2443F9AF-8FCC-47A0-8BFF-09C053331281}" type="presParOf" srcId="{EBAECA6F-FEE3-44D0-9AE2-19B9DAD0C2F4}" destId="{23AC8883-13E0-4A4B-9C19-EA7FFE5C7456}" srcOrd="2" destOrd="0" presId="urn:microsoft.com/office/officeart/2018/2/layout/IconCircleList"/>
    <dgm:cxn modelId="{96B0A878-5FDD-42EE-BDBE-3DAE0B1C4AA2}" type="presParOf" srcId="{23AC8883-13E0-4A4B-9C19-EA7FFE5C7456}" destId="{73236A42-79B4-44F8-8D97-9D00D8F50D31}" srcOrd="0" destOrd="0" presId="urn:microsoft.com/office/officeart/2018/2/layout/IconCircleList"/>
    <dgm:cxn modelId="{B82F4389-8E24-42F8-A0B3-029D97F67683}" type="presParOf" srcId="{23AC8883-13E0-4A4B-9C19-EA7FFE5C7456}" destId="{BEF252EB-B79F-4ADB-8087-8AA2596B6926}" srcOrd="1" destOrd="0" presId="urn:microsoft.com/office/officeart/2018/2/layout/IconCircleList"/>
    <dgm:cxn modelId="{7485A352-41DC-47F8-A91A-EF817ACC5620}" type="presParOf" srcId="{23AC8883-13E0-4A4B-9C19-EA7FFE5C7456}" destId="{100C12C6-618A-4B7D-82F6-B606A3FB3723}" srcOrd="2" destOrd="0" presId="urn:microsoft.com/office/officeart/2018/2/layout/IconCircleList"/>
    <dgm:cxn modelId="{9288F988-72EF-43BB-9DA9-0B58E546ABAC}" type="presParOf" srcId="{23AC8883-13E0-4A4B-9C19-EA7FFE5C7456}" destId="{D37DF1F5-6664-479F-9E79-0817E28014D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65EDBE-BA6E-4AA8-A928-E7C65CD23FA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BD7C6C0-9E44-4D1B-8CB4-FE364E56D4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Merged different data obtained from API calls using Ticker(Company Stock name)</a:t>
          </a:r>
        </a:p>
      </dgm:t>
    </dgm:pt>
    <dgm:pt modelId="{F696C87E-0BFC-4D00-8E95-DFB2D09074B9}" type="parTrans" cxnId="{2E97985C-B772-48B4-9E85-001804D359C9}">
      <dgm:prSet/>
      <dgm:spPr/>
      <dgm:t>
        <a:bodyPr/>
        <a:lstStyle/>
        <a:p>
          <a:endParaRPr lang="en-US"/>
        </a:p>
      </dgm:t>
    </dgm:pt>
    <dgm:pt modelId="{62234B61-C767-47AA-8D4D-2556E695DAE6}" type="sibTrans" cxnId="{2E97985C-B772-48B4-9E85-001804D359C9}">
      <dgm:prSet/>
      <dgm:spPr/>
      <dgm:t>
        <a:bodyPr/>
        <a:lstStyle/>
        <a:p>
          <a:endParaRPr lang="en-US"/>
        </a:p>
      </dgm:t>
    </dgm:pt>
    <dgm:pt modelId="{DB51035F-011B-48A0-948A-6317FB8DFB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Encoded Categorical Columns</a:t>
          </a:r>
        </a:p>
      </dgm:t>
    </dgm:pt>
    <dgm:pt modelId="{F81E4F43-CA7D-41D0-8189-4EEA6E5662FE}" type="parTrans" cxnId="{B12A4483-C623-4C46-A6E0-D706F2B4D57D}">
      <dgm:prSet/>
      <dgm:spPr/>
      <dgm:t>
        <a:bodyPr/>
        <a:lstStyle/>
        <a:p>
          <a:endParaRPr lang="en-US"/>
        </a:p>
      </dgm:t>
    </dgm:pt>
    <dgm:pt modelId="{240C0F18-B838-4993-8813-078AE47906C9}" type="sibTrans" cxnId="{B12A4483-C623-4C46-A6E0-D706F2B4D57D}">
      <dgm:prSet/>
      <dgm:spPr/>
      <dgm:t>
        <a:bodyPr/>
        <a:lstStyle/>
        <a:p>
          <a:endParaRPr lang="en-US"/>
        </a:p>
      </dgm:t>
    </dgm:pt>
    <dgm:pt modelId="{94A7D64D-19B9-4D6E-BAD3-B8B8C3CEE6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Standardized Numerical Columns </a:t>
          </a:r>
        </a:p>
      </dgm:t>
    </dgm:pt>
    <dgm:pt modelId="{ECB87A8A-0650-4E30-BD4D-E68369F6148D}" type="parTrans" cxnId="{1F6E0809-C72D-4371-B128-EF48B938A8B4}">
      <dgm:prSet/>
      <dgm:spPr/>
      <dgm:t>
        <a:bodyPr/>
        <a:lstStyle/>
        <a:p>
          <a:endParaRPr lang="en-US"/>
        </a:p>
      </dgm:t>
    </dgm:pt>
    <dgm:pt modelId="{3F536609-4D2E-48BC-AEE3-943E044054D2}" type="sibTrans" cxnId="{1F6E0809-C72D-4371-B128-EF48B938A8B4}">
      <dgm:prSet/>
      <dgm:spPr/>
      <dgm:t>
        <a:bodyPr/>
        <a:lstStyle/>
        <a:p>
          <a:endParaRPr lang="en-US"/>
        </a:p>
      </dgm:t>
    </dgm:pt>
    <dgm:pt modelId="{D83D0499-5675-4381-AF8A-2CE1B106F5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Imputed numerical columns with Industry based sector Mean.</a:t>
          </a:r>
        </a:p>
      </dgm:t>
    </dgm:pt>
    <dgm:pt modelId="{DD797C31-F2D5-4934-A433-3AEAFA011B9A}" type="parTrans" cxnId="{598FA488-0897-4CC9-8D13-66FC0E2FB16A}">
      <dgm:prSet/>
      <dgm:spPr/>
      <dgm:t>
        <a:bodyPr/>
        <a:lstStyle/>
        <a:p>
          <a:endParaRPr lang="en-US"/>
        </a:p>
      </dgm:t>
    </dgm:pt>
    <dgm:pt modelId="{9771AAFA-A420-4DBD-AF95-7CA0CBD68427}" type="sibTrans" cxnId="{598FA488-0897-4CC9-8D13-66FC0E2FB16A}">
      <dgm:prSet/>
      <dgm:spPr/>
      <dgm:t>
        <a:bodyPr/>
        <a:lstStyle/>
        <a:p>
          <a:endParaRPr lang="en-US"/>
        </a:p>
      </dgm:t>
    </dgm:pt>
    <dgm:pt modelId="{0094211E-3715-4740-A236-C03F15DFA4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Imputed Categorical Columns with Industry based Sector Mode.</a:t>
          </a:r>
        </a:p>
      </dgm:t>
    </dgm:pt>
    <dgm:pt modelId="{394DD1BC-0186-4B7E-A7A6-86B221096FDD}" type="parTrans" cxnId="{57066ADE-38E7-4729-B8E4-E587F404F764}">
      <dgm:prSet/>
      <dgm:spPr/>
      <dgm:t>
        <a:bodyPr/>
        <a:lstStyle/>
        <a:p>
          <a:endParaRPr lang="en-US"/>
        </a:p>
      </dgm:t>
    </dgm:pt>
    <dgm:pt modelId="{59E9FC61-C42F-495F-82C7-224E5ED71BDD}" type="sibTrans" cxnId="{57066ADE-38E7-4729-B8E4-E587F404F764}">
      <dgm:prSet/>
      <dgm:spPr/>
      <dgm:t>
        <a:bodyPr/>
        <a:lstStyle/>
        <a:p>
          <a:endParaRPr lang="en-US"/>
        </a:p>
      </dgm:t>
    </dgm:pt>
    <dgm:pt modelId="{0B7570F7-BADE-4E40-A4D3-BCC35FC8E1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For Text Description, Split the data into words and removed stop words, created word2vec-300 representation of each company’s description.</a:t>
          </a:r>
        </a:p>
      </dgm:t>
    </dgm:pt>
    <dgm:pt modelId="{0797004C-FD02-4381-9450-78EEAC8A6A5E}" type="parTrans" cxnId="{1873D808-A19D-460F-9FB3-D61C1A81C726}">
      <dgm:prSet/>
      <dgm:spPr/>
      <dgm:t>
        <a:bodyPr/>
        <a:lstStyle/>
        <a:p>
          <a:endParaRPr lang="en-US"/>
        </a:p>
      </dgm:t>
    </dgm:pt>
    <dgm:pt modelId="{CCC3B92F-A41A-401B-B48C-396903569A72}" type="sibTrans" cxnId="{1873D808-A19D-460F-9FB3-D61C1A81C726}">
      <dgm:prSet/>
      <dgm:spPr/>
      <dgm:t>
        <a:bodyPr/>
        <a:lstStyle/>
        <a:p>
          <a:endParaRPr lang="en-US"/>
        </a:p>
      </dgm:t>
    </dgm:pt>
    <dgm:pt modelId="{D2BF813D-C6EC-4039-B9F4-042400A19EC7}" type="pres">
      <dgm:prSet presAssocID="{3965EDBE-BA6E-4AA8-A928-E7C65CD23FAA}" presName="root" presStyleCnt="0">
        <dgm:presLayoutVars>
          <dgm:dir/>
          <dgm:resizeHandles val="exact"/>
        </dgm:presLayoutVars>
      </dgm:prSet>
      <dgm:spPr/>
    </dgm:pt>
    <dgm:pt modelId="{C46821B4-C5B4-46D8-9DA2-1261899C91B3}" type="pres">
      <dgm:prSet presAssocID="{5BD7C6C0-9E44-4D1B-8CB4-FE364E56D488}" presName="compNode" presStyleCnt="0"/>
      <dgm:spPr/>
    </dgm:pt>
    <dgm:pt modelId="{2A632E5A-0865-4AC5-96D2-F7696778BAA3}" type="pres">
      <dgm:prSet presAssocID="{5BD7C6C0-9E44-4D1B-8CB4-FE364E56D488}" presName="bgRect" presStyleLbl="bgShp" presStyleIdx="0" presStyleCnt="6"/>
      <dgm:spPr/>
    </dgm:pt>
    <dgm:pt modelId="{E200281C-DF1E-48D5-8E3C-584E02DE75A6}" type="pres">
      <dgm:prSet presAssocID="{5BD7C6C0-9E44-4D1B-8CB4-FE364E56D48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2A7ACD8-6128-43EF-BE8D-37EE1785F189}" type="pres">
      <dgm:prSet presAssocID="{5BD7C6C0-9E44-4D1B-8CB4-FE364E56D488}" presName="spaceRect" presStyleCnt="0"/>
      <dgm:spPr/>
    </dgm:pt>
    <dgm:pt modelId="{AFCC2A2A-FEDC-479A-AC4C-D8C9FA6480F4}" type="pres">
      <dgm:prSet presAssocID="{5BD7C6C0-9E44-4D1B-8CB4-FE364E56D488}" presName="parTx" presStyleLbl="revTx" presStyleIdx="0" presStyleCnt="6">
        <dgm:presLayoutVars>
          <dgm:chMax val="0"/>
          <dgm:chPref val="0"/>
        </dgm:presLayoutVars>
      </dgm:prSet>
      <dgm:spPr/>
    </dgm:pt>
    <dgm:pt modelId="{2F63BAF8-2620-4801-A06B-1CDF19BEA59B}" type="pres">
      <dgm:prSet presAssocID="{62234B61-C767-47AA-8D4D-2556E695DAE6}" presName="sibTrans" presStyleCnt="0"/>
      <dgm:spPr/>
    </dgm:pt>
    <dgm:pt modelId="{AA05CEDE-A8A0-4607-BA4F-3B47D87A5285}" type="pres">
      <dgm:prSet presAssocID="{DB51035F-011B-48A0-948A-6317FB8DFBB2}" presName="compNode" presStyleCnt="0"/>
      <dgm:spPr/>
    </dgm:pt>
    <dgm:pt modelId="{187BA192-6E3E-4FCB-A915-59D4CAFB442E}" type="pres">
      <dgm:prSet presAssocID="{DB51035F-011B-48A0-948A-6317FB8DFBB2}" presName="bgRect" presStyleLbl="bgShp" presStyleIdx="1" presStyleCnt="6"/>
      <dgm:spPr/>
    </dgm:pt>
    <dgm:pt modelId="{D10D61BA-DF68-4B95-9D17-326DB0469DF8}" type="pres">
      <dgm:prSet presAssocID="{DB51035F-011B-48A0-948A-6317FB8DFBB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4119A46F-F7CF-4985-B53D-46E00465F541}" type="pres">
      <dgm:prSet presAssocID="{DB51035F-011B-48A0-948A-6317FB8DFBB2}" presName="spaceRect" presStyleCnt="0"/>
      <dgm:spPr/>
    </dgm:pt>
    <dgm:pt modelId="{268FC0AC-88AE-478F-BB22-61DB62351FD7}" type="pres">
      <dgm:prSet presAssocID="{DB51035F-011B-48A0-948A-6317FB8DFBB2}" presName="parTx" presStyleLbl="revTx" presStyleIdx="1" presStyleCnt="6">
        <dgm:presLayoutVars>
          <dgm:chMax val="0"/>
          <dgm:chPref val="0"/>
        </dgm:presLayoutVars>
      </dgm:prSet>
      <dgm:spPr/>
    </dgm:pt>
    <dgm:pt modelId="{06423A21-F9BE-4053-8AE9-6A96046CBC74}" type="pres">
      <dgm:prSet presAssocID="{240C0F18-B838-4993-8813-078AE47906C9}" presName="sibTrans" presStyleCnt="0"/>
      <dgm:spPr/>
    </dgm:pt>
    <dgm:pt modelId="{7C6B939D-391E-4C8E-825E-EB681D77F591}" type="pres">
      <dgm:prSet presAssocID="{94A7D64D-19B9-4D6E-BAD3-B8B8C3CEE6E6}" presName="compNode" presStyleCnt="0"/>
      <dgm:spPr/>
    </dgm:pt>
    <dgm:pt modelId="{FBE4AE40-6E79-4BF4-B6AD-C0BEC0BC2A16}" type="pres">
      <dgm:prSet presAssocID="{94A7D64D-19B9-4D6E-BAD3-B8B8C3CEE6E6}" presName="bgRect" presStyleLbl="bgShp" presStyleIdx="2" presStyleCnt="6"/>
      <dgm:spPr/>
    </dgm:pt>
    <dgm:pt modelId="{4862C47F-76CC-49D4-BE75-743CFDC2AF26}" type="pres">
      <dgm:prSet presAssocID="{94A7D64D-19B9-4D6E-BAD3-B8B8C3CEE6E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634D596-88CB-45C6-A86A-AA12317A1711}" type="pres">
      <dgm:prSet presAssocID="{94A7D64D-19B9-4D6E-BAD3-B8B8C3CEE6E6}" presName="spaceRect" presStyleCnt="0"/>
      <dgm:spPr/>
    </dgm:pt>
    <dgm:pt modelId="{3B50728E-E48B-4768-B572-8726DBCE2BE1}" type="pres">
      <dgm:prSet presAssocID="{94A7D64D-19B9-4D6E-BAD3-B8B8C3CEE6E6}" presName="parTx" presStyleLbl="revTx" presStyleIdx="2" presStyleCnt="6">
        <dgm:presLayoutVars>
          <dgm:chMax val="0"/>
          <dgm:chPref val="0"/>
        </dgm:presLayoutVars>
      </dgm:prSet>
      <dgm:spPr/>
    </dgm:pt>
    <dgm:pt modelId="{E7AC2A0F-EDC0-40A2-8B75-E5DC19147E72}" type="pres">
      <dgm:prSet presAssocID="{3F536609-4D2E-48BC-AEE3-943E044054D2}" presName="sibTrans" presStyleCnt="0"/>
      <dgm:spPr/>
    </dgm:pt>
    <dgm:pt modelId="{729EF966-4F70-4AAA-8D4A-1597866D653F}" type="pres">
      <dgm:prSet presAssocID="{D83D0499-5675-4381-AF8A-2CE1B106F533}" presName="compNode" presStyleCnt="0"/>
      <dgm:spPr/>
    </dgm:pt>
    <dgm:pt modelId="{13D179B0-2E43-45E6-9575-3AEFEC189B85}" type="pres">
      <dgm:prSet presAssocID="{D83D0499-5675-4381-AF8A-2CE1B106F533}" presName="bgRect" presStyleLbl="bgShp" presStyleIdx="3" presStyleCnt="6"/>
      <dgm:spPr/>
    </dgm:pt>
    <dgm:pt modelId="{83C63472-9292-4B79-9082-36E27D77F364}" type="pres">
      <dgm:prSet presAssocID="{D83D0499-5675-4381-AF8A-2CE1B106F53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00C321C2-FB4F-4DF3-AE7F-E94C1C99A467}" type="pres">
      <dgm:prSet presAssocID="{D83D0499-5675-4381-AF8A-2CE1B106F533}" presName="spaceRect" presStyleCnt="0"/>
      <dgm:spPr/>
    </dgm:pt>
    <dgm:pt modelId="{5248880A-5B06-469D-B515-356516AB3920}" type="pres">
      <dgm:prSet presAssocID="{D83D0499-5675-4381-AF8A-2CE1B106F533}" presName="parTx" presStyleLbl="revTx" presStyleIdx="3" presStyleCnt="6">
        <dgm:presLayoutVars>
          <dgm:chMax val="0"/>
          <dgm:chPref val="0"/>
        </dgm:presLayoutVars>
      </dgm:prSet>
      <dgm:spPr/>
    </dgm:pt>
    <dgm:pt modelId="{BFDAB09A-9C7A-44C3-9112-27794FC7F84B}" type="pres">
      <dgm:prSet presAssocID="{9771AAFA-A420-4DBD-AF95-7CA0CBD68427}" presName="sibTrans" presStyleCnt="0"/>
      <dgm:spPr/>
    </dgm:pt>
    <dgm:pt modelId="{1DDA8158-A2CA-46E9-8694-0E5B409F4E4C}" type="pres">
      <dgm:prSet presAssocID="{0094211E-3715-4740-A236-C03F15DFA426}" presName="compNode" presStyleCnt="0"/>
      <dgm:spPr/>
    </dgm:pt>
    <dgm:pt modelId="{06A70139-942D-4D18-9CCB-756F65BD309D}" type="pres">
      <dgm:prSet presAssocID="{0094211E-3715-4740-A236-C03F15DFA426}" presName="bgRect" presStyleLbl="bgShp" presStyleIdx="4" presStyleCnt="6"/>
      <dgm:spPr/>
    </dgm:pt>
    <dgm:pt modelId="{15A2AACF-4624-4FDD-A6E9-E8B47C1FEA7E}" type="pres">
      <dgm:prSet presAssocID="{0094211E-3715-4740-A236-C03F15DFA42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7DB4D73-5385-4056-8AB4-8DCF51073D47}" type="pres">
      <dgm:prSet presAssocID="{0094211E-3715-4740-A236-C03F15DFA426}" presName="spaceRect" presStyleCnt="0"/>
      <dgm:spPr/>
    </dgm:pt>
    <dgm:pt modelId="{7B825720-02B1-4C64-9838-82913A59FC2C}" type="pres">
      <dgm:prSet presAssocID="{0094211E-3715-4740-A236-C03F15DFA426}" presName="parTx" presStyleLbl="revTx" presStyleIdx="4" presStyleCnt="6">
        <dgm:presLayoutVars>
          <dgm:chMax val="0"/>
          <dgm:chPref val="0"/>
        </dgm:presLayoutVars>
      </dgm:prSet>
      <dgm:spPr/>
    </dgm:pt>
    <dgm:pt modelId="{1B7ABBD1-5966-4182-91E9-E27FC75BD925}" type="pres">
      <dgm:prSet presAssocID="{59E9FC61-C42F-495F-82C7-224E5ED71BDD}" presName="sibTrans" presStyleCnt="0"/>
      <dgm:spPr/>
    </dgm:pt>
    <dgm:pt modelId="{6673F551-5326-4091-8E77-F553A904B123}" type="pres">
      <dgm:prSet presAssocID="{0B7570F7-BADE-4E40-A4D3-BCC35FC8E192}" presName="compNode" presStyleCnt="0"/>
      <dgm:spPr/>
    </dgm:pt>
    <dgm:pt modelId="{6C16332B-CF21-4144-A2E5-9FC63BF5E6B1}" type="pres">
      <dgm:prSet presAssocID="{0B7570F7-BADE-4E40-A4D3-BCC35FC8E192}" presName="bgRect" presStyleLbl="bgShp" presStyleIdx="5" presStyleCnt="6"/>
      <dgm:spPr/>
    </dgm:pt>
    <dgm:pt modelId="{00C338C9-4EAE-4987-A711-133E8F406B67}" type="pres">
      <dgm:prSet presAssocID="{0B7570F7-BADE-4E40-A4D3-BCC35FC8E19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59FE71C3-5723-4509-8F51-6BA99E818BC0}" type="pres">
      <dgm:prSet presAssocID="{0B7570F7-BADE-4E40-A4D3-BCC35FC8E192}" presName="spaceRect" presStyleCnt="0"/>
      <dgm:spPr/>
    </dgm:pt>
    <dgm:pt modelId="{A705DF68-3A23-4E3B-8351-EA3EBDA367B7}" type="pres">
      <dgm:prSet presAssocID="{0B7570F7-BADE-4E40-A4D3-BCC35FC8E192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873D808-A19D-460F-9FB3-D61C1A81C726}" srcId="{3965EDBE-BA6E-4AA8-A928-E7C65CD23FAA}" destId="{0B7570F7-BADE-4E40-A4D3-BCC35FC8E192}" srcOrd="5" destOrd="0" parTransId="{0797004C-FD02-4381-9450-78EEAC8A6A5E}" sibTransId="{CCC3B92F-A41A-401B-B48C-396903569A72}"/>
    <dgm:cxn modelId="{1F6E0809-C72D-4371-B128-EF48B938A8B4}" srcId="{3965EDBE-BA6E-4AA8-A928-E7C65CD23FAA}" destId="{94A7D64D-19B9-4D6E-BAD3-B8B8C3CEE6E6}" srcOrd="2" destOrd="0" parTransId="{ECB87A8A-0650-4E30-BD4D-E68369F6148D}" sibTransId="{3F536609-4D2E-48BC-AEE3-943E044054D2}"/>
    <dgm:cxn modelId="{D61FF33C-09D3-42C1-BC32-B3DF39580746}" type="presOf" srcId="{D83D0499-5675-4381-AF8A-2CE1B106F533}" destId="{5248880A-5B06-469D-B515-356516AB3920}" srcOrd="0" destOrd="0" presId="urn:microsoft.com/office/officeart/2018/2/layout/IconVerticalSolidList"/>
    <dgm:cxn modelId="{2E97985C-B772-48B4-9E85-001804D359C9}" srcId="{3965EDBE-BA6E-4AA8-A928-E7C65CD23FAA}" destId="{5BD7C6C0-9E44-4D1B-8CB4-FE364E56D488}" srcOrd="0" destOrd="0" parTransId="{F696C87E-0BFC-4D00-8E95-DFB2D09074B9}" sibTransId="{62234B61-C767-47AA-8D4D-2556E695DAE6}"/>
    <dgm:cxn modelId="{6F4DAF42-7DA9-4B48-8C43-A151ED0615A4}" type="presOf" srcId="{5BD7C6C0-9E44-4D1B-8CB4-FE364E56D488}" destId="{AFCC2A2A-FEDC-479A-AC4C-D8C9FA6480F4}" srcOrd="0" destOrd="0" presId="urn:microsoft.com/office/officeart/2018/2/layout/IconVerticalSolidList"/>
    <dgm:cxn modelId="{42761C4D-9C76-461E-AA8F-9B207D2CCEC1}" type="presOf" srcId="{0094211E-3715-4740-A236-C03F15DFA426}" destId="{7B825720-02B1-4C64-9838-82913A59FC2C}" srcOrd="0" destOrd="0" presId="urn:microsoft.com/office/officeart/2018/2/layout/IconVerticalSolidList"/>
    <dgm:cxn modelId="{B12A4483-C623-4C46-A6E0-D706F2B4D57D}" srcId="{3965EDBE-BA6E-4AA8-A928-E7C65CD23FAA}" destId="{DB51035F-011B-48A0-948A-6317FB8DFBB2}" srcOrd="1" destOrd="0" parTransId="{F81E4F43-CA7D-41D0-8189-4EEA6E5662FE}" sibTransId="{240C0F18-B838-4993-8813-078AE47906C9}"/>
    <dgm:cxn modelId="{598FA488-0897-4CC9-8D13-66FC0E2FB16A}" srcId="{3965EDBE-BA6E-4AA8-A928-E7C65CD23FAA}" destId="{D83D0499-5675-4381-AF8A-2CE1B106F533}" srcOrd="3" destOrd="0" parTransId="{DD797C31-F2D5-4934-A433-3AEAFA011B9A}" sibTransId="{9771AAFA-A420-4DBD-AF95-7CA0CBD68427}"/>
    <dgm:cxn modelId="{47128089-73B0-41DE-8875-B35A92E226F9}" type="presOf" srcId="{DB51035F-011B-48A0-948A-6317FB8DFBB2}" destId="{268FC0AC-88AE-478F-BB22-61DB62351FD7}" srcOrd="0" destOrd="0" presId="urn:microsoft.com/office/officeart/2018/2/layout/IconVerticalSolidList"/>
    <dgm:cxn modelId="{7E7462BE-4D16-40B5-AFF3-606F69100649}" type="presOf" srcId="{0B7570F7-BADE-4E40-A4D3-BCC35FC8E192}" destId="{A705DF68-3A23-4E3B-8351-EA3EBDA367B7}" srcOrd="0" destOrd="0" presId="urn:microsoft.com/office/officeart/2018/2/layout/IconVerticalSolidList"/>
    <dgm:cxn modelId="{57066ADE-38E7-4729-B8E4-E587F404F764}" srcId="{3965EDBE-BA6E-4AA8-A928-E7C65CD23FAA}" destId="{0094211E-3715-4740-A236-C03F15DFA426}" srcOrd="4" destOrd="0" parTransId="{394DD1BC-0186-4B7E-A7A6-86B221096FDD}" sibTransId="{59E9FC61-C42F-495F-82C7-224E5ED71BDD}"/>
    <dgm:cxn modelId="{09CABFDE-0748-4D7A-9B47-297A096E43E3}" type="presOf" srcId="{94A7D64D-19B9-4D6E-BAD3-B8B8C3CEE6E6}" destId="{3B50728E-E48B-4768-B572-8726DBCE2BE1}" srcOrd="0" destOrd="0" presId="urn:microsoft.com/office/officeart/2018/2/layout/IconVerticalSolidList"/>
    <dgm:cxn modelId="{2836F7E6-D826-4F6A-94FA-B6C959416599}" type="presOf" srcId="{3965EDBE-BA6E-4AA8-A928-E7C65CD23FAA}" destId="{D2BF813D-C6EC-4039-B9F4-042400A19EC7}" srcOrd="0" destOrd="0" presId="urn:microsoft.com/office/officeart/2018/2/layout/IconVerticalSolidList"/>
    <dgm:cxn modelId="{7B8C3275-D944-47BF-BCDF-7A0DC5D85F6F}" type="presParOf" srcId="{D2BF813D-C6EC-4039-B9F4-042400A19EC7}" destId="{C46821B4-C5B4-46D8-9DA2-1261899C91B3}" srcOrd="0" destOrd="0" presId="urn:microsoft.com/office/officeart/2018/2/layout/IconVerticalSolidList"/>
    <dgm:cxn modelId="{94C789B2-B7E1-4C80-B62B-4E9365095C1C}" type="presParOf" srcId="{C46821B4-C5B4-46D8-9DA2-1261899C91B3}" destId="{2A632E5A-0865-4AC5-96D2-F7696778BAA3}" srcOrd="0" destOrd="0" presId="urn:microsoft.com/office/officeart/2018/2/layout/IconVerticalSolidList"/>
    <dgm:cxn modelId="{36423515-7BA1-4096-8657-CE3370651FD7}" type="presParOf" srcId="{C46821B4-C5B4-46D8-9DA2-1261899C91B3}" destId="{E200281C-DF1E-48D5-8E3C-584E02DE75A6}" srcOrd="1" destOrd="0" presId="urn:microsoft.com/office/officeart/2018/2/layout/IconVerticalSolidList"/>
    <dgm:cxn modelId="{8E5F92C4-5D9C-45BA-A2E1-853D6321C9AA}" type="presParOf" srcId="{C46821B4-C5B4-46D8-9DA2-1261899C91B3}" destId="{02A7ACD8-6128-43EF-BE8D-37EE1785F189}" srcOrd="2" destOrd="0" presId="urn:microsoft.com/office/officeart/2018/2/layout/IconVerticalSolidList"/>
    <dgm:cxn modelId="{868FF2A5-8031-4D37-937F-3C1686BDE4B1}" type="presParOf" srcId="{C46821B4-C5B4-46D8-9DA2-1261899C91B3}" destId="{AFCC2A2A-FEDC-479A-AC4C-D8C9FA6480F4}" srcOrd="3" destOrd="0" presId="urn:microsoft.com/office/officeart/2018/2/layout/IconVerticalSolidList"/>
    <dgm:cxn modelId="{22198473-401B-4248-92A2-8B1ACC424B96}" type="presParOf" srcId="{D2BF813D-C6EC-4039-B9F4-042400A19EC7}" destId="{2F63BAF8-2620-4801-A06B-1CDF19BEA59B}" srcOrd="1" destOrd="0" presId="urn:microsoft.com/office/officeart/2018/2/layout/IconVerticalSolidList"/>
    <dgm:cxn modelId="{03B84B8E-1D01-4C25-984C-F0F7BE550ABA}" type="presParOf" srcId="{D2BF813D-C6EC-4039-B9F4-042400A19EC7}" destId="{AA05CEDE-A8A0-4607-BA4F-3B47D87A5285}" srcOrd="2" destOrd="0" presId="urn:microsoft.com/office/officeart/2018/2/layout/IconVerticalSolidList"/>
    <dgm:cxn modelId="{9970BD88-5BB6-4B86-8DE9-27A12C899EF9}" type="presParOf" srcId="{AA05CEDE-A8A0-4607-BA4F-3B47D87A5285}" destId="{187BA192-6E3E-4FCB-A915-59D4CAFB442E}" srcOrd="0" destOrd="0" presId="urn:microsoft.com/office/officeart/2018/2/layout/IconVerticalSolidList"/>
    <dgm:cxn modelId="{58231AB6-FB52-4834-9F1F-C331A3CDFE71}" type="presParOf" srcId="{AA05CEDE-A8A0-4607-BA4F-3B47D87A5285}" destId="{D10D61BA-DF68-4B95-9D17-326DB0469DF8}" srcOrd="1" destOrd="0" presId="urn:microsoft.com/office/officeart/2018/2/layout/IconVerticalSolidList"/>
    <dgm:cxn modelId="{06DA1EC8-57DB-4364-87D6-D26010195C08}" type="presParOf" srcId="{AA05CEDE-A8A0-4607-BA4F-3B47D87A5285}" destId="{4119A46F-F7CF-4985-B53D-46E00465F541}" srcOrd="2" destOrd="0" presId="urn:microsoft.com/office/officeart/2018/2/layout/IconVerticalSolidList"/>
    <dgm:cxn modelId="{BD2B1D4C-153B-4FEA-8111-3CA45387B963}" type="presParOf" srcId="{AA05CEDE-A8A0-4607-BA4F-3B47D87A5285}" destId="{268FC0AC-88AE-478F-BB22-61DB62351FD7}" srcOrd="3" destOrd="0" presId="urn:microsoft.com/office/officeart/2018/2/layout/IconVerticalSolidList"/>
    <dgm:cxn modelId="{C88BB8A7-80C7-490F-8371-60F79373588B}" type="presParOf" srcId="{D2BF813D-C6EC-4039-B9F4-042400A19EC7}" destId="{06423A21-F9BE-4053-8AE9-6A96046CBC74}" srcOrd="3" destOrd="0" presId="urn:microsoft.com/office/officeart/2018/2/layout/IconVerticalSolidList"/>
    <dgm:cxn modelId="{1F4774F3-121A-40B5-A385-253585A0A9CD}" type="presParOf" srcId="{D2BF813D-C6EC-4039-B9F4-042400A19EC7}" destId="{7C6B939D-391E-4C8E-825E-EB681D77F591}" srcOrd="4" destOrd="0" presId="urn:microsoft.com/office/officeart/2018/2/layout/IconVerticalSolidList"/>
    <dgm:cxn modelId="{F3A6F089-1F06-4533-BD66-DD9CDF720FD8}" type="presParOf" srcId="{7C6B939D-391E-4C8E-825E-EB681D77F591}" destId="{FBE4AE40-6E79-4BF4-B6AD-C0BEC0BC2A16}" srcOrd="0" destOrd="0" presId="urn:microsoft.com/office/officeart/2018/2/layout/IconVerticalSolidList"/>
    <dgm:cxn modelId="{26D3A5B0-15AB-4642-AFA2-84C7557191C0}" type="presParOf" srcId="{7C6B939D-391E-4C8E-825E-EB681D77F591}" destId="{4862C47F-76CC-49D4-BE75-743CFDC2AF26}" srcOrd="1" destOrd="0" presId="urn:microsoft.com/office/officeart/2018/2/layout/IconVerticalSolidList"/>
    <dgm:cxn modelId="{E4BB1C6B-66CF-4978-A029-71113A69462C}" type="presParOf" srcId="{7C6B939D-391E-4C8E-825E-EB681D77F591}" destId="{B634D596-88CB-45C6-A86A-AA12317A1711}" srcOrd="2" destOrd="0" presId="urn:microsoft.com/office/officeart/2018/2/layout/IconVerticalSolidList"/>
    <dgm:cxn modelId="{E0A0ECCF-41ED-4C67-A010-9CBBF2821F3B}" type="presParOf" srcId="{7C6B939D-391E-4C8E-825E-EB681D77F591}" destId="{3B50728E-E48B-4768-B572-8726DBCE2BE1}" srcOrd="3" destOrd="0" presId="urn:microsoft.com/office/officeart/2018/2/layout/IconVerticalSolidList"/>
    <dgm:cxn modelId="{F10C2F40-2F24-4D85-AAE5-87523CD7244F}" type="presParOf" srcId="{D2BF813D-C6EC-4039-B9F4-042400A19EC7}" destId="{E7AC2A0F-EDC0-40A2-8B75-E5DC19147E72}" srcOrd="5" destOrd="0" presId="urn:microsoft.com/office/officeart/2018/2/layout/IconVerticalSolidList"/>
    <dgm:cxn modelId="{028ACCBF-4645-4595-A10A-F8DE877631BB}" type="presParOf" srcId="{D2BF813D-C6EC-4039-B9F4-042400A19EC7}" destId="{729EF966-4F70-4AAA-8D4A-1597866D653F}" srcOrd="6" destOrd="0" presId="urn:microsoft.com/office/officeart/2018/2/layout/IconVerticalSolidList"/>
    <dgm:cxn modelId="{6EDDFE91-A60C-4A9A-8CB4-78FA60C8B97A}" type="presParOf" srcId="{729EF966-4F70-4AAA-8D4A-1597866D653F}" destId="{13D179B0-2E43-45E6-9575-3AEFEC189B85}" srcOrd="0" destOrd="0" presId="urn:microsoft.com/office/officeart/2018/2/layout/IconVerticalSolidList"/>
    <dgm:cxn modelId="{43506020-0DCD-407A-B5EA-1EFC6423D80C}" type="presParOf" srcId="{729EF966-4F70-4AAA-8D4A-1597866D653F}" destId="{83C63472-9292-4B79-9082-36E27D77F364}" srcOrd="1" destOrd="0" presId="urn:microsoft.com/office/officeart/2018/2/layout/IconVerticalSolidList"/>
    <dgm:cxn modelId="{47E4A4E1-BF81-4C84-A23F-C8F3BF1AFA89}" type="presParOf" srcId="{729EF966-4F70-4AAA-8D4A-1597866D653F}" destId="{00C321C2-FB4F-4DF3-AE7F-E94C1C99A467}" srcOrd="2" destOrd="0" presId="urn:microsoft.com/office/officeart/2018/2/layout/IconVerticalSolidList"/>
    <dgm:cxn modelId="{AC4DB002-7F35-4C96-B600-F637EA9A1C56}" type="presParOf" srcId="{729EF966-4F70-4AAA-8D4A-1597866D653F}" destId="{5248880A-5B06-469D-B515-356516AB3920}" srcOrd="3" destOrd="0" presId="urn:microsoft.com/office/officeart/2018/2/layout/IconVerticalSolidList"/>
    <dgm:cxn modelId="{A181202E-EFF5-4B1B-8BDB-6EE7E42137F6}" type="presParOf" srcId="{D2BF813D-C6EC-4039-B9F4-042400A19EC7}" destId="{BFDAB09A-9C7A-44C3-9112-27794FC7F84B}" srcOrd="7" destOrd="0" presId="urn:microsoft.com/office/officeart/2018/2/layout/IconVerticalSolidList"/>
    <dgm:cxn modelId="{F87BCB22-6E68-435E-A753-F8421CCDC8EA}" type="presParOf" srcId="{D2BF813D-C6EC-4039-B9F4-042400A19EC7}" destId="{1DDA8158-A2CA-46E9-8694-0E5B409F4E4C}" srcOrd="8" destOrd="0" presId="urn:microsoft.com/office/officeart/2018/2/layout/IconVerticalSolidList"/>
    <dgm:cxn modelId="{3F270DE6-4773-4D03-BD53-8F89FEAC3CD7}" type="presParOf" srcId="{1DDA8158-A2CA-46E9-8694-0E5B409F4E4C}" destId="{06A70139-942D-4D18-9CCB-756F65BD309D}" srcOrd="0" destOrd="0" presId="urn:microsoft.com/office/officeart/2018/2/layout/IconVerticalSolidList"/>
    <dgm:cxn modelId="{CD9718EA-5E61-428F-9FA1-154F8FAA0722}" type="presParOf" srcId="{1DDA8158-A2CA-46E9-8694-0E5B409F4E4C}" destId="{15A2AACF-4624-4FDD-A6E9-E8B47C1FEA7E}" srcOrd="1" destOrd="0" presId="urn:microsoft.com/office/officeart/2018/2/layout/IconVerticalSolidList"/>
    <dgm:cxn modelId="{54442A47-A169-42F9-807E-9F2BF56EC3F4}" type="presParOf" srcId="{1DDA8158-A2CA-46E9-8694-0E5B409F4E4C}" destId="{97DB4D73-5385-4056-8AB4-8DCF51073D47}" srcOrd="2" destOrd="0" presId="urn:microsoft.com/office/officeart/2018/2/layout/IconVerticalSolidList"/>
    <dgm:cxn modelId="{FE434E06-9F05-4457-949E-B468D95053D8}" type="presParOf" srcId="{1DDA8158-A2CA-46E9-8694-0E5B409F4E4C}" destId="{7B825720-02B1-4C64-9838-82913A59FC2C}" srcOrd="3" destOrd="0" presId="urn:microsoft.com/office/officeart/2018/2/layout/IconVerticalSolidList"/>
    <dgm:cxn modelId="{D8CC424B-4BDC-4097-A309-94B4414E714D}" type="presParOf" srcId="{D2BF813D-C6EC-4039-B9F4-042400A19EC7}" destId="{1B7ABBD1-5966-4182-91E9-E27FC75BD925}" srcOrd="9" destOrd="0" presId="urn:microsoft.com/office/officeart/2018/2/layout/IconVerticalSolidList"/>
    <dgm:cxn modelId="{18CFDCD3-A0F5-40F3-A2B1-BB1F3B04518D}" type="presParOf" srcId="{D2BF813D-C6EC-4039-B9F4-042400A19EC7}" destId="{6673F551-5326-4091-8E77-F553A904B123}" srcOrd="10" destOrd="0" presId="urn:microsoft.com/office/officeart/2018/2/layout/IconVerticalSolidList"/>
    <dgm:cxn modelId="{A36556EC-E6A8-4F37-98DC-7AF2C0405E7E}" type="presParOf" srcId="{6673F551-5326-4091-8E77-F553A904B123}" destId="{6C16332B-CF21-4144-A2E5-9FC63BF5E6B1}" srcOrd="0" destOrd="0" presId="urn:microsoft.com/office/officeart/2018/2/layout/IconVerticalSolidList"/>
    <dgm:cxn modelId="{8DA12A95-ED9E-40C4-84AA-2224422EDEE1}" type="presParOf" srcId="{6673F551-5326-4091-8E77-F553A904B123}" destId="{00C338C9-4EAE-4987-A711-133E8F406B67}" srcOrd="1" destOrd="0" presId="urn:microsoft.com/office/officeart/2018/2/layout/IconVerticalSolidList"/>
    <dgm:cxn modelId="{35235F94-33D3-4FBA-84BA-90364DF4C5CB}" type="presParOf" srcId="{6673F551-5326-4091-8E77-F553A904B123}" destId="{59FE71C3-5723-4509-8F51-6BA99E818BC0}" srcOrd="2" destOrd="0" presId="urn:microsoft.com/office/officeart/2018/2/layout/IconVerticalSolidList"/>
    <dgm:cxn modelId="{F2E033CA-681C-4605-8AC9-9990828EDA82}" type="presParOf" srcId="{6673F551-5326-4091-8E77-F553A904B123}" destId="{A705DF68-3A23-4E3B-8351-EA3EBDA367B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8A36C8-C701-42BA-8EE5-873F4385121E}">
      <dsp:nvSpPr>
        <dsp:cNvPr id="0" name=""/>
        <dsp:cNvSpPr/>
      </dsp:nvSpPr>
      <dsp:spPr>
        <a:xfrm>
          <a:off x="565394" y="1055783"/>
          <a:ext cx="1292710" cy="129271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E85CA-AF22-4389-BA40-3625609E481E}">
      <dsp:nvSpPr>
        <dsp:cNvPr id="0" name=""/>
        <dsp:cNvSpPr/>
      </dsp:nvSpPr>
      <dsp:spPr>
        <a:xfrm>
          <a:off x="836864" y="1327252"/>
          <a:ext cx="749772" cy="7497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84A85-AD90-4A7D-9258-71D4BB630DC7}">
      <dsp:nvSpPr>
        <dsp:cNvPr id="0" name=""/>
        <dsp:cNvSpPr/>
      </dsp:nvSpPr>
      <dsp:spPr>
        <a:xfrm>
          <a:off x="2135114" y="1055783"/>
          <a:ext cx="3047103" cy="1292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 Build a </a:t>
          </a:r>
          <a:r>
            <a:rPr lang="en-US" sz="1600" b="1" kern="1200"/>
            <a:t>Content based Stock recommendation</a:t>
          </a:r>
          <a:r>
            <a:rPr lang="en-US" sz="1600" kern="1200"/>
            <a:t> engine for S&amp;P 500 Companies using a scalable framework -</a:t>
          </a:r>
          <a:r>
            <a:rPr lang="en-US" sz="1600" kern="1200" err="1"/>
            <a:t>PySpark</a:t>
          </a:r>
          <a:r>
            <a:rPr lang="en-US" sz="1600" kern="1200"/>
            <a:t>.</a:t>
          </a:r>
        </a:p>
      </dsp:txBody>
      <dsp:txXfrm>
        <a:off x="2135114" y="1055783"/>
        <a:ext cx="3047103" cy="1292710"/>
      </dsp:txXfrm>
    </dsp:sp>
    <dsp:sp modelId="{73236A42-79B4-44F8-8D97-9D00D8F50D31}">
      <dsp:nvSpPr>
        <dsp:cNvPr id="0" name=""/>
        <dsp:cNvSpPr/>
      </dsp:nvSpPr>
      <dsp:spPr>
        <a:xfrm>
          <a:off x="5713152" y="1055783"/>
          <a:ext cx="1292710" cy="12927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F252EB-B79F-4ADB-8087-8AA2596B6926}">
      <dsp:nvSpPr>
        <dsp:cNvPr id="0" name=""/>
        <dsp:cNvSpPr/>
      </dsp:nvSpPr>
      <dsp:spPr>
        <a:xfrm>
          <a:off x="5984621" y="1327252"/>
          <a:ext cx="749772" cy="7497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7DF1F5-6664-479F-9E79-0817E28014D7}">
      <dsp:nvSpPr>
        <dsp:cNvPr id="0" name=""/>
        <dsp:cNvSpPr/>
      </dsp:nvSpPr>
      <dsp:spPr>
        <a:xfrm>
          <a:off x="7282872" y="1055783"/>
          <a:ext cx="3047103" cy="1292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 </a:t>
          </a:r>
          <a:r>
            <a:rPr lang="en-US" sz="1600" b="1" kern="1200"/>
            <a:t>cluster</a:t>
          </a:r>
          <a:r>
            <a:rPr lang="en-US" sz="1600" kern="1200"/>
            <a:t> S&amp;P 500 Stocks based on information and Historical Data using Clustering techniques.</a:t>
          </a:r>
        </a:p>
      </dsp:txBody>
      <dsp:txXfrm>
        <a:off x="7282872" y="1055783"/>
        <a:ext cx="3047103" cy="12927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632E5A-0865-4AC5-96D2-F7696778BAA3}">
      <dsp:nvSpPr>
        <dsp:cNvPr id="0" name=""/>
        <dsp:cNvSpPr/>
      </dsp:nvSpPr>
      <dsp:spPr>
        <a:xfrm>
          <a:off x="0" y="3709"/>
          <a:ext cx="6496050" cy="4913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00281C-DF1E-48D5-8E3C-584E02DE75A6}">
      <dsp:nvSpPr>
        <dsp:cNvPr id="0" name=""/>
        <dsp:cNvSpPr/>
      </dsp:nvSpPr>
      <dsp:spPr>
        <a:xfrm>
          <a:off x="148646" y="114273"/>
          <a:ext cx="270530" cy="2702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CC2A2A-FEDC-479A-AC4C-D8C9FA6480F4}">
      <dsp:nvSpPr>
        <dsp:cNvPr id="0" name=""/>
        <dsp:cNvSpPr/>
      </dsp:nvSpPr>
      <dsp:spPr>
        <a:xfrm>
          <a:off x="567823" y="3709"/>
          <a:ext cx="5851849" cy="629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32" tIns="66632" rIns="66632" bIns="6663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Merged different data obtained from API calls using Ticker(Company Stock name)</a:t>
          </a:r>
        </a:p>
      </dsp:txBody>
      <dsp:txXfrm>
        <a:off x="567823" y="3709"/>
        <a:ext cx="5851849" cy="629597"/>
      </dsp:txXfrm>
    </dsp:sp>
    <dsp:sp modelId="{187BA192-6E3E-4FCB-A915-59D4CAFB442E}">
      <dsp:nvSpPr>
        <dsp:cNvPr id="0" name=""/>
        <dsp:cNvSpPr/>
      </dsp:nvSpPr>
      <dsp:spPr>
        <a:xfrm>
          <a:off x="0" y="790706"/>
          <a:ext cx="6496050" cy="4913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0D61BA-DF68-4B95-9D17-326DB0469DF8}">
      <dsp:nvSpPr>
        <dsp:cNvPr id="0" name=""/>
        <dsp:cNvSpPr/>
      </dsp:nvSpPr>
      <dsp:spPr>
        <a:xfrm>
          <a:off x="148646" y="901269"/>
          <a:ext cx="270530" cy="2702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8FC0AC-88AE-478F-BB22-61DB62351FD7}">
      <dsp:nvSpPr>
        <dsp:cNvPr id="0" name=""/>
        <dsp:cNvSpPr/>
      </dsp:nvSpPr>
      <dsp:spPr>
        <a:xfrm>
          <a:off x="567823" y="790706"/>
          <a:ext cx="5851849" cy="629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32" tIns="66632" rIns="66632" bIns="6663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Encoded Categorical Columns</a:t>
          </a:r>
        </a:p>
      </dsp:txBody>
      <dsp:txXfrm>
        <a:off x="567823" y="790706"/>
        <a:ext cx="5851849" cy="629597"/>
      </dsp:txXfrm>
    </dsp:sp>
    <dsp:sp modelId="{FBE4AE40-6E79-4BF4-B6AD-C0BEC0BC2A16}">
      <dsp:nvSpPr>
        <dsp:cNvPr id="0" name=""/>
        <dsp:cNvSpPr/>
      </dsp:nvSpPr>
      <dsp:spPr>
        <a:xfrm>
          <a:off x="0" y="1577703"/>
          <a:ext cx="6496050" cy="4913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2C47F-76CC-49D4-BE75-743CFDC2AF26}">
      <dsp:nvSpPr>
        <dsp:cNvPr id="0" name=""/>
        <dsp:cNvSpPr/>
      </dsp:nvSpPr>
      <dsp:spPr>
        <a:xfrm>
          <a:off x="148646" y="1688266"/>
          <a:ext cx="270530" cy="2702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50728E-E48B-4768-B572-8726DBCE2BE1}">
      <dsp:nvSpPr>
        <dsp:cNvPr id="0" name=""/>
        <dsp:cNvSpPr/>
      </dsp:nvSpPr>
      <dsp:spPr>
        <a:xfrm>
          <a:off x="567823" y="1577703"/>
          <a:ext cx="5851849" cy="629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32" tIns="66632" rIns="66632" bIns="6663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Standardized Numerical Columns </a:t>
          </a:r>
        </a:p>
      </dsp:txBody>
      <dsp:txXfrm>
        <a:off x="567823" y="1577703"/>
        <a:ext cx="5851849" cy="629597"/>
      </dsp:txXfrm>
    </dsp:sp>
    <dsp:sp modelId="{13D179B0-2E43-45E6-9575-3AEFEC189B85}">
      <dsp:nvSpPr>
        <dsp:cNvPr id="0" name=""/>
        <dsp:cNvSpPr/>
      </dsp:nvSpPr>
      <dsp:spPr>
        <a:xfrm>
          <a:off x="0" y="2364699"/>
          <a:ext cx="6496050" cy="4913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C63472-9292-4B79-9082-36E27D77F364}">
      <dsp:nvSpPr>
        <dsp:cNvPr id="0" name=""/>
        <dsp:cNvSpPr/>
      </dsp:nvSpPr>
      <dsp:spPr>
        <a:xfrm>
          <a:off x="148646" y="2475263"/>
          <a:ext cx="270530" cy="2702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48880A-5B06-469D-B515-356516AB3920}">
      <dsp:nvSpPr>
        <dsp:cNvPr id="0" name=""/>
        <dsp:cNvSpPr/>
      </dsp:nvSpPr>
      <dsp:spPr>
        <a:xfrm>
          <a:off x="567823" y="2364699"/>
          <a:ext cx="5851849" cy="629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32" tIns="66632" rIns="66632" bIns="6663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Imputed numerical columns with Industry based sector Mean.</a:t>
          </a:r>
        </a:p>
      </dsp:txBody>
      <dsp:txXfrm>
        <a:off x="567823" y="2364699"/>
        <a:ext cx="5851849" cy="629597"/>
      </dsp:txXfrm>
    </dsp:sp>
    <dsp:sp modelId="{06A70139-942D-4D18-9CCB-756F65BD309D}">
      <dsp:nvSpPr>
        <dsp:cNvPr id="0" name=""/>
        <dsp:cNvSpPr/>
      </dsp:nvSpPr>
      <dsp:spPr>
        <a:xfrm>
          <a:off x="0" y="3151696"/>
          <a:ext cx="6496050" cy="4913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2AACF-4624-4FDD-A6E9-E8B47C1FEA7E}">
      <dsp:nvSpPr>
        <dsp:cNvPr id="0" name=""/>
        <dsp:cNvSpPr/>
      </dsp:nvSpPr>
      <dsp:spPr>
        <a:xfrm>
          <a:off x="148646" y="3262259"/>
          <a:ext cx="270530" cy="27026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825720-02B1-4C64-9838-82913A59FC2C}">
      <dsp:nvSpPr>
        <dsp:cNvPr id="0" name=""/>
        <dsp:cNvSpPr/>
      </dsp:nvSpPr>
      <dsp:spPr>
        <a:xfrm>
          <a:off x="567823" y="3151696"/>
          <a:ext cx="5851849" cy="629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32" tIns="66632" rIns="66632" bIns="6663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Imputed Categorical Columns with Industry based Sector Mode.</a:t>
          </a:r>
        </a:p>
      </dsp:txBody>
      <dsp:txXfrm>
        <a:off x="567823" y="3151696"/>
        <a:ext cx="5851849" cy="629597"/>
      </dsp:txXfrm>
    </dsp:sp>
    <dsp:sp modelId="{6C16332B-CF21-4144-A2E5-9FC63BF5E6B1}">
      <dsp:nvSpPr>
        <dsp:cNvPr id="0" name=""/>
        <dsp:cNvSpPr/>
      </dsp:nvSpPr>
      <dsp:spPr>
        <a:xfrm>
          <a:off x="0" y="3938692"/>
          <a:ext cx="6496050" cy="4913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C338C9-4EAE-4987-A711-133E8F406B67}">
      <dsp:nvSpPr>
        <dsp:cNvPr id="0" name=""/>
        <dsp:cNvSpPr/>
      </dsp:nvSpPr>
      <dsp:spPr>
        <a:xfrm>
          <a:off x="148791" y="4049256"/>
          <a:ext cx="270530" cy="27026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5DF68-3A23-4E3B-8351-EA3EBDA367B7}">
      <dsp:nvSpPr>
        <dsp:cNvPr id="0" name=""/>
        <dsp:cNvSpPr/>
      </dsp:nvSpPr>
      <dsp:spPr>
        <a:xfrm>
          <a:off x="568113" y="3938692"/>
          <a:ext cx="5768154" cy="629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32" tIns="66632" rIns="66632" bIns="6663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For Text Description, Split the data into words and removed stop words, created word2vec-300 representation of each company’s description.</a:t>
          </a:r>
        </a:p>
      </dsp:txBody>
      <dsp:txXfrm>
        <a:off x="568113" y="3938692"/>
        <a:ext cx="5768154" cy="6295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5E25-B5AD-483E-A04C-8065AC7B60B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9BA2E-468F-40AA-9557-A41CA887F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3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5E25-B5AD-483E-A04C-8065AC7B60B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9BA2E-468F-40AA-9557-A41CA887F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82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5E25-B5AD-483E-A04C-8065AC7B60B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9BA2E-468F-40AA-9557-A41CA887F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68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5E25-B5AD-483E-A04C-8065AC7B60B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9BA2E-468F-40AA-9557-A41CA887F70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8822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5E25-B5AD-483E-A04C-8065AC7B60B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9BA2E-468F-40AA-9557-A41CA887F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74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5E25-B5AD-483E-A04C-8065AC7B60B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9BA2E-468F-40AA-9557-A41CA887F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80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5E25-B5AD-483E-A04C-8065AC7B60B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9BA2E-468F-40AA-9557-A41CA887F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56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5E25-B5AD-483E-A04C-8065AC7B60B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9BA2E-468F-40AA-9557-A41CA887F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7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5E25-B5AD-483E-A04C-8065AC7B60B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9BA2E-468F-40AA-9557-A41CA887F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43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5E25-B5AD-483E-A04C-8065AC7B60B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9BA2E-468F-40AA-9557-A41CA887F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2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5E25-B5AD-483E-A04C-8065AC7B60B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9BA2E-468F-40AA-9557-A41CA887F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19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5E25-B5AD-483E-A04C-8065AC7B60B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9BA2E-468F-40AA-9557-A41CA887F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37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5E25-B5AD-483E-A04C-8065AC7B60B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9BA2E-468F-40AA-9557-A41CA887F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3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5E25-B5AD-483E-A04C-8065AC7B60B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9BA2E-468F-40AA-9557-A41CA887F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5E25-B5AD-483E-A04C-8065AC7B60B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9BA2E-468F-40AA-9557-A41CA887F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10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5E25-B5AD-483E-A04C-8065AC7B60B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9BA2E-468F-40AA-9557-A41CA887F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3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5E25-B5AD-483E-A04C-8065AC7B60B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9BA2E-468F-40AA-9557-A41CA887F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67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8295E25-B5AD-483E-A04C-8065AC7B60B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9BA2E-468F-40AA-9557-A41CA887F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439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" TargetMode="External"/><Relationship Id="rId2" Type="http://schemas.openxmlformats.org/officeDocument/2006/relationships/hyperlink" Target="https://in.finance.yaho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parse-thousands-of-stock-recommendations-in-minutes-with-python-6e3e562f156d" TargetMode="External"/><Relationship Id="rId5" Type="http://schemas.openxmlformats.org/officeDocument/2006/relationships/hyperlink" Target="https://pypi.org/project/yfinance/" TargetMode="External"/><Relationship Id="rId4" Type="http://schemas.openxmlformats.org/officeDocument/2006/relationships/hyperlink" Target="https://toughnickel.com/personal-finance/10-Factors-to-Consider-When-Selecting-a-Stoc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yahoo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hub.io/core/s-and-p-500-companies" TargetMode="External"/><Relationship Id="rId4" Type="http://schemas.openxmlformats.org/officeDocument/2006/relationships/hyperlink" Target="https://pypi.org/project/yfinance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78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26B3C-CF2F-4EB7-ACE5-4987ACCEC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Stock Recommendation Engine Using PySpark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C16D3-DE10-4055-97C6-5C80463FC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endParaRPr lang="en-US" sz="140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90000"/>
              </a:lnSpc>
              <a:buFont typeface="Wingdings 3" charset="2"/>
              <a:buChar char=""/>
            </a:pPr>
            <a:r>
              <a:rPr lang="en-US" sz="1400">
                <a:solidFill>
                  <a:schemeClr val="tx2">
                    <a:lumMod val="40000"/>
                    <a:lumOff val="60000"/>
                  </a:schemeClr>
                </a:solidFill>
              </a:rPr>
              <a:t>Vinay Kumar Reddy Baradi</a:t>
            </a:r>
          </a:p>
          <a:p>
            <a:pPr>
              <a:lnSpc>
                <a:spcPct val="90000"/>
              </a:lnSpc>
              <a:buFont typeface="Wingdings 3" charset="2"/>
              <a:buChar char=""/>
            </a:pPr>
            <a:r>
              <a:rPr lang="en-US" sz="1400">
                <a:solidFill>
                  <a:schemeClr val="tx2">
                    <a:lumMod val="40000"/>
                    <a:lumOff val="60000"/>
                  </a:schemeClr>
                </a:solidFill>
              </a:rPr>
              <a:t>Sai Suraj Argula</a:t>
            </a:r>
          </a:p>
          <a:p>
            <a:pPr>
              <a:lnSpc>
                <a:spcPct val="90000"/>
              </a:lnSpc>
              <a:buFont typeface="Wingdings 3" charset="2"/>
              <a:buChar char=""/>
            </a:pPr>
            <a:r>
              <a:rPr lang="en-US" sz="1400">
                <a:solidFill>
                  <a:schemeClr val="tx2">
                    <a:lumMod val="40000"/>
                    <a:lumOff val="60000"/>
                  </a:schemeClr>
                </a:solidFill>
              </a:rPr>
              <a:t>Girija Bandaru</a:t>
            </a:r>
          </a:p>
          <a:p>
            <a:pPr>
              <a:lnSpc>
                <a:spcPct val="90000"/>
              </a:lnSpc>
              <a:buFont typeface="Wingdings 3" charset="2"/>
              <a:buChar char=""/>
            </a:pPr>
            <a:r>
              <a:rPr lang="en-US" sz="1400">
                <a:solidFill>
                  <a:schemeClr val="tx2">
                    <a:lumMod val="40000"/>
                    <a:lumOff val="60000"/>
                  </a:schemeClr>
                </a:solidFill>
              </a:rPr>
              <a:t>Anusha Seshagiri</a:t>
            </a:r>
          </a:p>
        </p:txBody>
      </p:sp>
      <p:sp>
        <p:nvSpPr>
          <p:cNvPr id="10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1" name="Freeform: Shape 82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Rectangle 84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935AAC0F-AD20-468F-82AF-FCF101B7D7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643854" y="1670153"/>
            <a:ext cx="6270662" cy="351722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56254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8AA1E-4266-4CFA-8963-D03E02CF7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/>
              <a:t>Exploratory Data Analysis</a:t>
            </a:r>
          </a:p>
        </p:txBody>
      </p:sp>
      <p:sp>
        <p:nvSpPr>
          <p:cNvPr id="18" name="Freeform: Shape 12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066702D5-542B-451C-B3A1-1BFDB809E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828" y="647699"/>
            <a:ext cx="3960635" cy="2683330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33216-63F1-4919-99A7-288040BB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Undervalued(</a:t>
            </a:r>
            <a:r>
              <a:rPr lang="en-US" err="1"/>
              <a:t>PegRatio</a:t>
            </a:r>
            <a:r>
              <a:rPr lang="en-US"/>
              <a:t>&lt;1) and Overvalued(</a:t>
            </a:r>
            <a:r>
              <a:rPr lang="en-US" err="1"/>
              <a:t>PegRatio</a:t>
            </a:r>
            <a:r>
              <a:rPr lang="en-US"/>
              <a:t> &gt;1) Companies.</a:t>
            </a:r>
          </a:p>
          <a:p>
            <a:r>
              <a:rPr lang="en-US"/>
              <a:t>Undervalued(</a:t>
            </a:r>
            <a:r>
              <a:rPr lang="en-US" err="1"/>
              <a:t>PegRatio</a:t>
            </a:r>
            <a:r>
              <a:rPr lang="en-US"/>
              <a:t>&lt;1) and Overvalued(</a:t>
            </a:r>
            <a:r>
              <a:rPr lang="en-US" err="1"/>
              <a:t>PegRatio</a:t>
            </a:r>
            <a:r>
              <a:rPr lang="en-US"/>
              <a:t> &gt;1) sectors.</a:t>
            </a:r>
          </a:p>
          <a:p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F3D791-46C3-48F3-9BF5-5F7997145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103" y="3027054"/>
            <a:ext cx="4601920" cy="322134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17171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7414-028C-4DD1-BBC8-F3955640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/>
              <a:t>Exploratory Data Analysis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2EE2-A736-4F5E-8C0C-142F7AEFC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460" y="647699"/>
            <a:ext cx="4567371" cy="2683330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B95DB-0DF3-4D08-8564-07CB430A3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/>
              <a:t>Average </a:t>
            </a:r>
            <a:r>
              <a:rPr lang="en-US" b="0" i="0">
                <a:effectLst/>
                <a:latin typeface="Segoe UI" panose="020B0502040204020203" pitchFamily="34" charset="0"/>
              </a:rPr>
              <a:t>market capitalization by sector</a:t>
            </a:r>
          </a:p>
          <a:p>
            <a:endParaRPr lang="en-US" b="0" i="0">
              <a:effectLst/>
              <a:latin typeface="Segoe UI" panose="020B0502040204020203" pitchFamily="34" charset="0"/>
            </a:endParaRPr>
          </a:p>
          <a:p>
            <a:r>
              <a:rPr lang="en-US"/>
              <a:t>Profit Margin</a:t>
            </a:r>
          </a:p>
          <a:p>
            <a:pPr marL="0" indent="0">
              <a:buNone/>
            </a:pPr>
            <a:r>
              <a:rPr lang="en-US" b="0" i="0">
                <a:effectLst/>
                <a:latin typeface="Segoe UI" panose="020B0502040204020203" pitchFamily="34" charset="0"/>
              </a:rPr>
              <a:t>It represents what percentage of sales has turned into profits.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B4E2ED-9B35-4FF7-A1A0-1ECFD2D2F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555" y="3072155"/>
            <a:ext cx="3995275" cy="317624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78763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3922-BE3B-4DE3-B24F-48471364F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E04D8-5CDA-4675-A513-5E614BE11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Content Based Recommendation Engine</a:t>
            </a:r>
          </a:p>
          <a:p>
            <a:pPr lvl="1"/>
            <a:r>
              <a:rPr lang="en-US"/>
              <a:t>Cosine Similarity(K-Nearest </a:t>
            </a:r>
            <a:r>
              <a:rPr lang="en-US" err="1"/>
              <a:t>Neighbours</a:t>
            </a:r>
            <a:r>
              <a:rPr lang="en-US"/>
              <a:t>)</a:t>
            </a: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r>
              <a:rPr lang="en-US"/>
              <a:t>Based on Text–Description</a:t>
            </a:r>
          </a:p>
          <a:p>
            <a:pPr marL="457200" lvl="1" indent="0">
              <a:buNone/>
            </a:pPr>
            <a:r>
              <a:rPr lang="en-US"/>
              <a:t>Based on  Company Variables</a:t>
            </a:r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19B9A-93E2-4025-AE78-82AD60A6C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24" y="1504950"/>
            <a:ext cx="2933701" cy="3373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3CE610-9E60-4A12-A88E-75DA0B5CA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618" y="3005593"/>
            <a:ext cx="3279357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31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D868-C03F-4589-9B40-38C7DDD1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94E0C-F35F-4EB0-9FB7-2E6968BAB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60763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K-means</a:t>
            </a:r>
            <a:r>
              <a:rPr lang="en-US"/>
              <a:t> </a:t>
            </a:r>
            <a:r>
              <a:rPr lang="en-US" sz="2400"/>
              <a:t>Clustering of Companies</a:t>
            </a:r>
          </a:p>
          <a:p>
            <a:pPr marL="0" indent="0">
              <a:buClr>
                <a:srgbClr val="8AD0D6"/>
              </a:buClr>
              <a:buNone/>
            </a:pPr>
            <a:endParaRPr lang="en-US" sz="2400"/>
          </a:p>
          <a:p>
            <a:pPr lvl="1">
              <a:buClr>
                <a:srgbClr val="8AD0D6"/>
              </a:buClr>
            </a:pPr>
            <a:r>
              <a:rPr lang="en-US" sz="2200"/>
              <a:t>Silhouette technique to measure K</a:t>
            </a:r>
          </a:p>
          <a:p>
            <a:pPr marL="457200" lvl="1" indent="0">
              <a:buClr>
                <a:srgbClr val="8AD0D6"/>
              </a:buClr>
              <a:buNone/>
            </a:pPr>
            <a:r>
              <a:rPr lang="en-US" sz="2200"/>
              <a:t>     K=10 Silhouette coefficient greater</a:t>
            </a:r>
          </a:p>
          <a:p>
            <a:pPr marL="457200" lvl="1" indent="0">
              <a:buNone/>
            </a:pPr>
            <a:endParaRPr lang="en-US" sz="2200"/>
          </a:p>
          <a:p>
            <a:pPr lvl="1"/>
            <a:r>
              <a:rPr lang="en-US" sz="2200"/>
              <a:t>Applied PCA of the features to visualize clusters in 2Dimensions</a:t>
            </a:r>
          </a:p>
          <a:p>
            <a:pPr lvl="1">
              <a:buClr>
                <a:srgbClr val="8AD0D6"/>
              </a:buClr>
            </a:pPr>
            <a:endParaRPr lang="en-US" sz="2200"/>
          </a:p>
          <a:p>
            <a:endParaRPr lang="en-US" sz="2400"/>
          </a:p>
          <a:p>
            <a:endParaRPr lang="en-US"/>
          </a:p>
        </p:txBody>
      </p:sp>
      <p:pic>
        <p:nvPicPr>
          <p:cNvPr id="4" name="Picture 6" descr="Text, table&#10;&#10;Description automatically generated">
            <a:extLst>
              <a:ext uri="{FF2B5EF4-FFF2-40B4-BE49-F238E27FC236}">
                <a16:creationId xmlns:a16="http://schemas.microsoft.com/office/drawing/2014/main" id="{22A89B51-61B3-45DD-9E20-B96172098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459" y="228645"/>
            <a:ext cx="2743200" cy="3195828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C507F86-47C8-4E52-9CD0-946945DF7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047" y="3795738"/>
            <a:ext cx="4693023" cy="266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62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A772-1855-4CF4-8B27-D64983213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Insights for Investors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787D4-59B2-4741-9820-98A3CB6CA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9"/>
            <a:ext cx="3523002" cy="637016"/>
          </a:xfrm>
        </p:spPr>
        <p:txBody>
          <a:bodyPr/>
          <a:lstStyle/>
          <a:p>
            <a:r>
              <a:rPr lang="en-US"/>
              <a:t>Cluster distribution</a:t>
            </a:r>
          </a:p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42C3B-D5B0-4165-A668-0B7E96657DE4}"/>
              </a:ext>
            </a:extLst>
          </p:cNvPr>
          <p:cNvSpPr txBox="1"/>
          <p:nvPr/>
        </p:nvSpPr>
        <p:spPr>
          <a:xfrm>
            <a:off x="6462944" y="1420427"/>
            <a:ext cx="3284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Example Cluster</a:t>
            </a:r>
          </a:p>
          <a:p>
            <a:endParaRPr lang="en-US"/>
          </a:p>
        </p:txBody>
      </p:sp>
      <p:pic>
        <p:nvPicPr>
          <p:cNvPr id="4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2D4749E-A296-4279-91BB-1DF2EAFDE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71" y="2736536"/>
            <a:ext cx="4166347" cy="3760573"/>
          </a:xfrm>
          <a:prstGeom prst="rect">
            <a:avLst/>
          </a:prstGeo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F50D1B83-353E-4AD3-A07F-1B139F73B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753" y="2375112"/>
            <a:ext cx="3460376" cy="400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27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A772-1855-4CF4-8B27-D64983213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Insights for Investors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787D4-59B2-4741-9820-98A3CB6CA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313679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r>
              <a:rPr lang="en-US" dirty="0">
                <a:ea typeface="+mj-lt"/>
                <a:cs typeface="+mj-lt"/>
              </a:rPr>
              <a:t>Cluster summary</a:t>
            </a:r>
            <a:endParaRPr lang="en-US" dirty="0"/>
          </a:p>
          <a:p>
            <a:pPr>
              <a:buClr>
                <a:srgbClr val="8AD0D6"/>
              </a:buClr>
            </a:pPr>
            <a:endParaRPr lang="en-US" dirty="0"/>
          </a:p>
          <a:p>
            <a:pPr>
              <a:buClr>
                <a:srgbClr val="8AD0D6"/>
              </a:buClr>
            </a:pPr>
            <a:endParaRPr lang="en-US" dirty="0"/>
          </a:p>
          <a:p>
            <a:pPr>
              <a:buClr>
                <a:srgbClr val="8AD0D6"/>
              </a:buClr>
            </a:pPr>
            <a:endParaRPr lang="en-US" dirty="0"/>
          </a:p>
          <a:p>
            <a:pPr>
              <a:buClr>
                <a:srgbClr val="8AD0D6"/>
              </a:buClr>
            </a:pPr>
            <a:endParaRPr lang="en-US" dirty="0"/>
          </a:p>
          <a:p>
            <a:pPr>
              <a:buClr>
                <a:srgbClr val="8AD0D6"/>
              </a:buClr>
            </a:pPr>
            <a:endParaRPr lang="en-US" dirty="0"/>
          </a:p>
          <a:p>
            <a:r>
              <a:rPr lang="en-US" dirty="0">
                <a:ea typeface="+mj-lt"/>
                <a:cs typeface="+mj-lt"/>
              </a:rPr>
              <a:t>Recommendations</a:t>
            </a:r>
          </a:p>
          <a:p>
            <a:pPr marL="0" indent="0">
              <a:buNone/>
            </a:pPr>
            <a:r>
              <a:rPr lang="en-US" dirty="0"/>
              <a:t>Text Description</a:t>
            </a:r>
          </a:p>
          <a:p>
            <a:pPr marL="0" indent="0">
              <a:buNone/>
            </a:pPr>
            <a:r>
              <a:rPr lang="en-US" dirty="0"/>
              <a:t>Company Details</a:t>
            </a:r>
          </a:p>
          <a:p>
            <a:pPr>
              <a:buClr>
                <a:srgbClr val="1E5155">
                  <a:lumMod val="40000"/>
                  <a:lumOff val="60000"/>
                </a:srgbClr>
              </a:buClr>
            </a:pPr>
            <a:endParaRPr lang="en-US" dirty="0"/>
          </a:p>
          <a:p>
            <a:pPr>
              <a:buClr>
                <a:srgbClr val="8AD0D6"/>
              </a:buClr>
            </a:pPr>
            <a:endParaRPr lang="en-US" dirty="0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BD1DC918-21E9-41DB-84B2-C63434351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040" y="1731822"/>
            <a:ext cx="10910385" cy="2011125"/>
          </a:xfrm>
          <a:prstGeom prst="rect">
            <a:avLst/>
          </a:prstGeom>
        </p:spPr>
      </p:pic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33A362D1-732E-437B-B794-8D4EADDE5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540" y="3945277"/>
            <a:ext cx="2851162" cy="26690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077AA8-8347-4C5B-8BCE-654BBC3AB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425" y="3945277"/>
            <a:ext cx="3056385" cy="266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05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3B5D-A42D-42CA-B418-BD76D74D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7ABB5-B374-4EE2-9C78-F8C6A460E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Scale work for all the NYSE registered companies</a:t>
            </a:r>
          </a:p>
          <a:p>
            <a:r>
              <a:rPr lang="en-US"/>
              <a:t>Include Historical Stock price data of stocks</a:t>
            </a:r>
          </a:p>
          <a:p>
            <a:r>
              <a:rPr lang="en-US"/>
              <a:t>Improve Data Preprocessing and Imputation methods</a:t>
            </a:r>
          </a:p>
          <a:p>
            <a:r>
              <a:rPr lang="en-US"/>
              <a:t>Include more related variables for model building </a:t>
            </a:r>
          </a:p>
          <a:p>
            <a:r>
              <a:rPr lang="en-US"/>
              <a:t>Including News abut companies on a particular day to improve recommendations </a:t>
            </a:r>
          </a:p>
          <a:p>
            <a:r>
              <a:rPr lang="en-US"/>
              <a:t>Include User data if available open source for building user based collaborative recommendation engine on top of recommendation engine we built.</a:t>
            </a:r>
          </a:p>
          <a:p>
            <a:pPr>
              <a:buClr>
                <a:srgbClr val="8AD0D6"/>
              </a:buClr>
            </a:pPr>
            <a:r>
              <a:rPr lang="en-US"/>
              <a:t>Grouping companies based on projected growth and recommend</a:t>
            </a:r>
          </a:p>
        </p:txBody>
      </p:sp>
    </p:spTree>
    <p:extLst>
      <p:ext uri="{BB962C8B-B14F-4D97-AF65-F5344CB8AC3E}">
        <p14:creationId xmlns:p14="http://schemas.microsoft.com/office/powerpoint/2010/main" val="1178218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D3147-45D7-426A-BD84-2F0717A7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52D8A-8F5D-4F5D-94B2-8F52F1989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j-lt"/>
                <a:cs typeface="+mj-lt"/>
                <a:hlinkClick r:id="rId2"/>
              </a:rPr>
              <a:t>https://in.finance.yahoo.com/</a:t>
            </a:r>
            <a:endParaRPr lang="en-US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  <a:hlinkClick r:id="rId3"/>
              </a:rPr>
              <a:t>https://www.investopedia.com/</a:t>
            </a:r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  <a:hlinkClick r:id="rId4"/>
              </a:rPr>
              <a:t>https://toughnickel.com/personal-finance/10-Factors-to-Consider-When-Selecting-a-Stock</a:t>
            </a:r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  <a:hlinkClick r:id="rId5"/>
              </a:rPr>
              <a:t>https://pypi.org/project/yfinance/</a:t>
            </a:r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  <a:hlinkClick r:id="rId6"/>
              </a:rPr>
              <a:t>https://towardsdatascience.com/parse-thousands-of-stock-recommendations-in-minutes-with-python-6e3e562f156d</a:t>
            </a:r>
          </a:p>
          <a:p>
            <a:pPr>
              <a:buClr>
                <a:srgbClr val="8AD0D6"/>
              </a:buClr>
            </a:pPr>
            <a:endParaRPr lang="en-US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endParaRPr lang="en-US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endParaRPr lang="en-US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404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2393D-08FC-43A2-9E5E-11EEE3EAC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  <a:latin typeface="Calibri"/>
                <a:cs typeface="Calibri"/>
              </a:rPr>
              <a:t>Why to invest in Stocks?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13F5F-F890-4687-AACD-8CF09BBD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2052901"/>
            <a:ext cx="5449889" cy="2752194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406D6-438D-46D6-A189-1A44580D6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Stocks provide Highest potential of returns.</a:t>
            </a:r>
          </a:p>
          <a:p>
            <a:pPr marL="0" indent="0">
              <a:buNone/>
            </a:pPr>
            <a:r>
              <a:rPr lang="en-US">
                <a:solidFill>
                  <a:srgbClr val="EBEBEB"/>
                </a:solidFill>
              </a:rPr>
              <a:t>	For example, Amazon  </a:t>
            </a:r>
          </a:p>
          <a:p>
            <a:r>
              <a:rPr lang="en-US">
                <a:solidFill>
                  <a:srgbClr val="EBEBEB"/>
                </a:solidFill>
              </a:rPr>
              <a:t>Compounding returns and Historically always Growing</a:t>
            </a:r>
          </a:p>
        </p:txBody>
      </p:sp>
    </p:spTree>
    <p:extLst>
      <p:ext uri="{BB962C8B-B14F-4D97-AF65-F5344CB8AC3E}">
        <p14:creationId xmlns:p14="http://schemas.microsoft.com/office/powerpoint/2010/main" val="2397757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4AA51-4F32-47FB-9E2B-682EACF1A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Problem definition &amp; Significance</a:t>
            </a: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FFDB62-0C44-44BE-853A-8542D80ED3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272725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2484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2393D-08FC-43A2-9E5E-11EEE3EAC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Recommending Stocks will help investors?</a:t>
            </a:r>
          </a:p>
        </p:txBody>
      </p:sp>
      <p:sp>
        <p:nvSpPr>
          <p:cNvPr id="16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4DD36C-1E90-48C3-A671-1A69DF219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2114213"/>
            <a:ext cx="5449889" cy="2629571"/>
          </a:xfrm>
          <a:prstGeom prst="rect">
            <a:avLst/>
          </a:prstGeom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406D6-438D-46D6-A189-1A44580D6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 recommendation engine will help investors find similar stocks to invest as an alternative.</a:t>
            </a:r>
          </a:p>
          <a:p>
            <a:r>
              <a:rPr lang="en-US">
                <a:solidFill>
                  <a:srgbClr val="EBEBE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 on similar company’s portfolio, growth, financials etc..</a:t>
            </a:r>
            <a:r>
              <a:rPr lang="en-US">
                <a:solidFill>
                  <a:srgbClr val="EBEBEB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6158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B0BF1B-7E32-4494-AAFB-A1B7AC7BE9C6}"/>
              </a:ext>
            </a:extLst>
          </p:cNvPr>
          <p:cNvSpPr txBox="1"/>
          <p:nvPr/>
        </p:nvSpPr>
        <p:spPr>
          <a:xfrm>
            <a:off x="648931" y="629266"/>
            <a:ext cx="4166510" cy="1622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How clustering different companies will help an Investor?</a:t>
            </a:r>
          </a:p>
        </p:txBody>
      </p:sp>
      <p:sp>
        <p:nvSpPr>
          <p:cNvPr id="18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9B49EC-C44C-4ACC-8B52-87FC3224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078734"/>
            <a:ext cx="5449889" cy="4700529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53AB8-EC2B-4344-A509-36D7D023B7CD}"/>
              </a:ext>
            </a:extLst>
          </p:cNvPr>
          <p:cNvSpPr txBox="1"/>
          <p:nvPr/>
        </p:nvSpPr>
        <p:spPr>
          <a:xfrm>
            <a:off x="648931" y="2438400"/>
            <a:ext cx="416650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Help find group of similar companies to analyze their characteristics and behaviors such as their profit ratios</a:t>
            </a: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72736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E78B0-9FB4-426C-8331-00816550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Data Collection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C533E-F7CA-4A36-BBE7-383194761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995175"/>
            <a:ext cx="5449889" cy="2867647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DFBEF-3B05-4E2A-B4BA-C51C8237A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We collected data from </a:t>
            </a:r>
            <a:r>
              <a:rPr lang="en-US">
                <a:solidFill>
                  <a:srgbClr val="EBEBEB"/>
                </a:solidFill>
                <a:hlinkClick r:id="rId3"/>
              </a:rPr>
              <a:t>Yahoo finance</a:t>
            </a:r>
            <a:r>
              <a:rPr lang="en-US">
                <a:solidFill>
                  <a:srgbClr val="EBEBEB"/>
                </a:solidFill>
              </a:rPr>
              <a:t> using </a:t>
            </a:r>
            <a:r>
              <a:rPr lang="en-US">
                <a:solidFill>
                  <a:srgbClr val="EBEBEB"/>
                </a:solidFill>
                <a:hlinkClick r:id="rId4"/>
              </a:rPr>
              <a:t>Yfinance</a:t>
            </a:r>
            <a:r>
              <a:rPr lang="en-US">
                <a:solidFill>
                  <a:srgbClr val="EBEBEB"/>
                </a:solidFill>
              </a:rPr>
              <a:t> Python library.</a:t>
            </a:r>
          </a:p>
          <a:p>
            <a:pPr marL="0" indent="0">
              <a:buNone/>
            </a:pPr>
            <a:endParaRPr lang="en-US">
              <a:solidFill>
                <a:srgbClr val="EBEBEB"/>
              </a:solidFill>
            </a:endParaRPr>
          </a:p>
          <a:p>
            <a:r>
              <a:rPr lang="en-US">
                <a:solidFill>
                  <a:srgbClr val="EBEBEB"/>
                </a:solidFill>
              </a:rPr>
              <a:t>Collected information of </a:t>
            </a:r>
            <a:r>
              <a:rPr lang="en-US">
                <a:solidFill>
                  <a:srgbClr val="EBEBEB"/>
                </a:solidFill>
                <a:hlinkClick r:id="rId5"/>
              </a:rPr>
              <a:t>S&amp;P-500</a:t>
            </a:r>
            <a:r>
              <a:rPr lang="en-US">
                <a:solidFill>
                  <a:srgbClr val="EBEBEB"/>
                </a:solidFill>
              </a:rPr>
              <a:t> companies of their portfolios.</a:t>
            </a:r>
          </a:p>
        </p:txBody>
      </p:sp>
    </p:spTree>
    <p:extLst>
      <p:ext uri="{BB962C8B-B14F-4D97-AF65-F5344CB8AC3E}">
        <p14:creationId xmlns:p14="http://schemas.microsoft.com/office/powerpoint/2010/main" val="1973302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33690-7089-41EB-806A-ACAC05B66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Variable Selection</a:t>
            </a:r>
          </a:p>
        </p:txBody>
      </p:sp>
      <p:sp useBgFill="1">
        <p:nvSpPr>
          <p:cNvPr id="22" name="Freeform: Shape 1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93310-3E80-406C-89D0-0DA999DFE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548282"/>
            <a:ext cx="7687201" cy="585536"/>
          </a:xfrm>
        </p:spPr>
        <p:txBody>
          <a:bodyPr>
            <a:normAutofit/>
          </a:bodyPr>
          <a:lstStyle/>
          <a:p>
            <a:r>
              <a:rPr lang="en-US"/>
              <a:t>Grouped data collected into following categories</a:t>
            </a:r>
          </a:p>
          <a:p>
            <a:endParaRPr lang="en-US"/>
          </a:p>
          <a:p>
            <a:endParaRPr lang="en-US"/>
          </a:p>
        </p:txBody>
      </p:sp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863BBB64-5861-4341-B478-712839CB36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2548218"/>
              </p:ext>
            </p:extLst>
          </p:nvPr>
        </p:nvGraphicFramePr>
        <p:xfrm>
          <a:off x="417250" y="3524435"/>
          <a:ext cx="7810831" cy="2948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152">
                  <a:extLst>
                    <a:ext uri="{9D8B030D-6E8A-4147-A177-3AD203B41FA5}">
                      <a16:colId xmlns:a16="http://schemas.microsoft.com/office/drawing/2014/main" val="933176176"/>
                    </a:ext>
                  </a:extLst>
                </a:gridCol>
                <a:gridCol w="1575308">
                  <a:extLst>
                    <a:ext uri="{9D8B030D-6E8A-4147-A177-3AD203B41FA5}">
                      <a16:colId xmlns:a16="http://schemas.microsoft.com/office/drawing/2014/main" val="1011061810"/>
                    </a:ext>
                  </a:extLst>
                </a:gridCol>
                <a:gridCol w="1515353">
                  <a:extLst>
                    <a:ext uri="{9D8B030D-6E8A-4147-A177-3AD203B41FA5}">
                      <a16:colId xmlns:a16="http://schemas.microsoft.com/office/drawing/2014/main" val="2310191352"/>
                    </a:ext>
                  </a:extLst>
                </a:gridCol>
                <a:gridCol w="1492351">
                  <a:extLst>
                    <a:ext uri="{9D8B030D-6E8A-4147-A177-3AD203B41FA5}">
                      <a16:colId xmlns:a16="http://schemas.microsoft.com/office/drawing/2014/main" val="4270208036"/>
                    </a:ext>
                  </a:extLst>
                </a:gridCol>
                <a:gridCol w="1046338">
                  <a:extLst>
                    <a:ext uri="{9D8B030D-6E8A-4147-A177-3AD203B41FA5}">
                      <a16:colId xmlns:a16="http://schemas.microsoft.com/office/drawing/2014/main" val="495719938"/>
                    </a:ext>
                  </a:extLst>
                </a:gridCol>
                <a:gridCol w="891329">
                  <a:extLst>
                    <a:ext uri="{9D8B030D-6E8A-4147-A177-3AD203B41FA5}">
                      <a16:colId xmlns:a16="http://schemas.microsoft.com/office/drawing/2014/main" val="4028306210"/>
                    </a:ext>
                  </a:extLst>
                </a:gridCol>
              </a:tblGrid>
              <a:tr h="3233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effectLst/>
                        </a:rPr>
                        <a:t>Company details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effectLst/>
                        </a:rPr>
                        <a:t>Regular market details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effectLst/>
                        </a:rPr>
                        <a:t>&gt;52week details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1" u="none" strike="noStrike">
                          <a:effectLst/>
                        </a:rPr>
                        <a:t>yearly details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331" marR="4331" marT="433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1" u="none" strike="noStrike">
                          <a:effectLst/>
                        </a:rPr>
                        <a:t>Company growth details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1" u="none" strike="noStrike">
                          <a:effectLst/>
                        </a:rPr>
                        <a:t>Day share details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331" marR="4331" marT="4331" marB="0"/>
                </a:tc>
                <a:extLst>
                  <a:ext uri="{0D108BD9-81ED-4DB2-BD59-A6C34878D82A}">
                    <a16:rowId xmlns:a16="http://schemas.microsoft.com/office/drawing/2014/main" val="262174067"/>
                  </a:ext>
                </a:extLst>
              </a:tr>
              <a:tr h="3233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Sector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regularMarketOpen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averageVolume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earningsQuarterlyGrowth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1972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dividendRate,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72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previousClose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1972" marR="4331" marT="4331" marB="0" anchor="ctr"/>
                </a:tc>
                <a:extLst>
                  <a:ext uri="{0D108BD9-81ED-4DB2-BD59-A6C34878D82A}">
                    <a16:rowId xmlns:a16="http://schemas.microsoft.com/office/drawing/2014/main" val="2584847102"/>
                  </a:ext>
                </a:extLst>
              </a:tr>
              <a:tr h="3233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longBusinessSummary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twoHundredDayAverage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averageDailyVolume10Day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fiveYearAverageReturn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1972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marketCap,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72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forwardPE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1972" marR="4331" marT="4331" marB="0" anchor="ctr"/>
                </a:tc>
                <a:extLst>
                  <a:ext uri="{0D108BD9-81ED-4DB2-BD59-A6C34878D82A}">
                    <a16:rowId xmlns:a16="http://schemas.microsoft.com/office/drawing/2014/main" val="3350912308"/>
                  </a:ext>
                </a:extLst>
              </a:tr>
              <a:tr h="3233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fullTimeEmployees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regularMarketDayHigh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fiftyTwoWeekHigh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fiveYearAvgDividendYield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1972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beta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72" marR="4331" marT="433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 anchor="b"/>
                </a:tc>
                <a:extLst>
                  <a:ext uri="{0D108BD9-81ED-4DB2-BD59-A6C34878D82A}">
                    <a16:rowId xmlns:a16="http://schemas.microsoft.com/office/drawing/2014/main" val="4237419498"/>
                  </a:ext>
                </a:extLst>
              </a:tr>
              <a:tr h="3233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Environment score(Sustainability)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regularMarketDayLow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fiftyTwoWeekLow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beta3Year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1972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pegRatio,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72" marR="4331" marT="433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 anchor="b"/>
                </a:tc>
                <a:extLst>
                  <a:ext uri="{0D108BD9-81ED-4DB2-BD59-A6C34878D82A}">
                    <a16:rowId xmlns:a16="http://schemas.microsoft.com/office/drawing/2014/main" val="2263002215"/>
                  </a:ext>
                </a:extLst>
              </a:tr>
              <a:tr h="482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Governance score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regularMarketPreviousClose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52WeekChange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threeYearAverageReturn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1972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lastDividentValue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72" marR="4331" marT="433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 anchor="b"/>
                </a:tc>
                <a:extLst>
                  <a:ext uri="{0D108BD9-81ED-4DB2-BD59-A6C34878D82A}">
                    <a16:rowId xmlns:a16="http://schemas.microsoft.com/office/drawing/2014/main" val="2248926"/>
                  </a:ext>
                </a:extLst>
              </a:tr>
              <a:tr h="1731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Social score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regularMarketVolume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SandP52WeekChange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Volume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72" marR="4331" marT="433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 anchor="b"/>
                </a:tc>
                <a:extLst>
                  <a:ext uri="{0D108BD9-81ED-4DB2-BD59-A6C34878D82A}">
                    <a16:rowId xmlns:a16="http://schemas.microsoft.com/office/drawing/2014/main" val="1740553727"/>
                  </a:ext>
                </a:extLst>
              </a:tr>
              <a:tr h="1731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Industry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Currency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fiftyDayAverage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 anchor="b"/>
                </a:tc>
                <a:extLst>
                  <a:ext uri="{0D108BD9-81ED-4DB2-BD59-A6C34878D82A}">
                    <a16:rowId xmlns:a16="http://schemas.microsoft.com/office/drawing/2014/main" val="2830990176"/>
                  </a:ext>
                </a:extLst>
              </a:tr>
              <a:tr h="3233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shortName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twoHundredDayAverage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 anchor="b"/>
                </a:tc>
                <a:extLst>
                  <a:ext uri="{0D108BD9-81ED-4DB2-BD59-A6C34878D82A}">
                    <a16:rowId xmlns:a16="http://schemas.microsoft.com/office/drawing/2014/main" val="168626491"/>
                  </a:ext>
                </a:extLst>
              </a:tr>
              <a:tr h="173173"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payoutRatio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1" marR="4331" marT="4331" marB="0" anchor="b"/>
                </a:tc>
                <a:extLst>
                  <a:ext uri="{0D108BD9-81ED-4DB2-BD59-A6C34878D82A}">
                    <a16:rowId xmlns:a16="http://schemas.microsoft.com/office/drawing/2014/main" val="2726720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9831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27B36-A720-4CA6-92F2-7AA1780B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</a:rPr>
              <a:t>Data Preprocessing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6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7" name="TextBox 6">
            <a:extLst>
              <a:ext uri="{FF2B5EF4-FFF2-40B4-BE49-F238E27FC236}">
                <a16:creationId xmlns:a16="http://schemas.microsoft.com/office/drawing/2014/main" id="{72DEFB43-E575-4CC3-BD6B-47D548A910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0860550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9206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8AA1E-4266-4CFA-8963-D03E02CF7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Exploratory Data Analysis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0BA74-3D6C-4206-ABFA-D8319C612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432976"/>
            <a:ext cx="5449889" cy="3992044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33216-63F1-4919-99A7-288040BB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Number of Companies By Sector in S&amp;P 500</a:t>
            </a:r>
          </a:p>
          <a:p>
            <a:pPr marL="0" indent="0">
              <a:buNone/>
            </a:pPr>
            <a:r>
              <a:rPr lang="en-US">
                <a:solidFill>
                  <a:srgbClr val="EBEBEB"/>
                </a:solidFill>
              </a:rPr>
              <a:t>Financial Service sector companies constitute the most in S&amp;P 500, Communication services sector  constitute the least</a:t>
            </a:r>
          </a:p>
        </p:txBody>
      </p:sp>
    </p:spTree>
    <p:extLst>
      <p:ext uri="{BB962C8B-B14F-4D97-AF65-F5344CB8AC3E}">
        <p14:creationId xmlns:p14="http://schemas.microsoft.com/office/powerpoint/2010/main" val="3632681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66417191E7744189528DF5736631A1" ma:contentTypeVersion="13" ma:contentTypeDescription="Create a new document." ma:contentTypeScope="" ma:versionID="3353f283b82b53a35c55758dd3808e34">
  <xsd:schema xmlns:xsd="http://www.w3.org/2001/XMLSchema" xmlns:xs="http://www.w3.org/2001/XMLSchema" xmlns:p="http://schemas.microsoft.com/office/2006/metadata/properties" xmlns:ns3="dfbeb356-2974-464d-811b-ca73376b0bfc" xmlns:ns4="ad091c4f-1b10-4c71-8424-a6f0118a9d55" targetNamespace="http://schemas.microsoft.com/office/2006/metadata/properties" ma:root="true" ma:fieldsID="0f0c0441f27bbe7f2b28861ca37ddfb6" ns3:_="" ns4:_="">
    <xsd:import namespace="dfbeb356-2974-464d-811b-ca73376b0bfc"/>
    <xsd:import namespace="ad091c4f-1b10-4c71-8424-a6f0118a9d5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eb356-2974-464d-811b-ca73376b0bf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091c4f-1b10-4c71-8424-a6f0118a9d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D64EFA-EA9C-4434-8114-D9D705F5CD77}">
  <ds:schemaRefs>
    <ds:schemaRef ds:uri="ad091c4f-1b10-4c71-8424-a6f0118a9d55"/>
    <ds:schemaRef ds:uri="dfbeb356-2974-464d-811b-ca73376b0bf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6E5C978-83A6-44D6-8EDA-954F25277CCD}">
  <ds:schemaRefs>
    <ds:schemaRef ds:uri="ad091c4f-1b10-4c71-8424-a6f0118a9d55"/>
    <ds:schemaRef ds:uri="dfbeb356-2974-464d-811b-ca73376b0bf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018762C-6FDE-44AB-82AE-755173B4F3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569</Words>
  <Application>Microsoft Office PowerPoint</Application>
  <PresentationFormat>Widescreen</PresentationFormat>
  <Paragraphs>129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Segoe UI</vt:lpstr>
      <vt:lpstr>Wingdings 3</vt:lpstr>
      <vt:lpstr>Ion</vt:lpstr>
      <vt:lpstr>Stock Recommendation Engine Using PySpark</vt:lpstr>
      <vt:lpstr>Why to invest in Stocks?</vt:lpstr>
      <vt:lpstr>Problem definition &amp; Significance</vt:lpstr>
      <vt:lpstr>How Recommending Stocks will help investors?</vt:lpstr>
      <vt:lpstr>PowerPoint Presentation</vt:lpstr>
      <vt:lpstr>Data Collection</vt:lpstr>
      <vt:lpstr>Variable Selection</vt:lpstr>
      <vt:lpstr>Data Preprocessing</vt:lpstr>
      <vt:lpstr>Exploratory Data Analysis</vt:lpstr>
      <vt:lpstr>Exploratory Data Analysis</vt:lpstr>
      <vt:lpstr>Exploratory Data Analysis</vt:lpstr>
      <vt:lpstr>Model Building</vt:lpstr>
      <vt:lpstr>Model Building</vt:lpstr>
      <vt:lpstr>Insights for Investors</vt:lpstr>
      <vt:lpstr>Insights for Investors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Recommendation Engine Using PySpark</dc:title>
  <dc:creator>SAI SURAJ ARGULA</dc:creator>
  <cp:lastModifiedBy>Baradi, Vinay Kumar Reddy</cp:lastModifiedBy>
  <cp:revision>17</cp:revision>
  <dcterms:created xsi:type="dcterms:W3CDTF">2020-11-29T09:48:42Z</dcterms:created>
  <dcterms:modified xsi:type="dcterms:W3CDTF">2020-12-01T06:22:52Z</dcterms:modified>
</cp:coreProperties>
</file>